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256" r:id="rId2"/>
    <p:sldId id="589" r:id="rId3"/>
    <p:sldId id="590" r:id="rId4"/>
    <p:sldId id="591" r:id="rId5"/>
    <p:sldId id="592" r:id="rId6"/>
    <p:sldId id="593" r:id="rId7"/>
    <p:sldId id="594" r:id="rId8"/>
    <p:sldId id="595" r:id="rId9"/>
    <p:sldId id="596" r:id="rId10"/>
    <p:sldId id="597" r:id="rId11"/>
    <p:sldId id="548" r:id="rId12"/>
    <p:sldId id="549" r:id="rId13"/>
    <p:sldId id="550" r:id="rId14"/>
    <p:sldId id="551" r:id="rId15"/>
    <p:sldId id="598" r:id="rId16"/>
    <p:sldId id="599" r:id="rId17"/>
    <p:sldId id="600" r:id="rId18"/>
    <p:sldId id="601" r:id="rId19"/>
    <p:sldId id="602" r:id="rId20"/>
    <p:sldId id="552" r:id="rId21"/>
    <p:sldId id="553" r:id="rId22"/>
    <p:sldId id="603" r:id="rId23"/>
    <p:sldId id="604" r:id="rId24"/>
    <p:sldId id="556" r:id="rId25"/>
    <p:sldId id="554" r:id="rId26"/>
    <p:sldId id="555" r:id="rId27"/>
    <p:sldId id="605" r:id="rId28"/>
    <p:sldId id="606" r:id="rId29"/>
    <p:sldId id="607" r:id="rId30"/>
    <p:sldId id="608" r:id="rId31"/>
    <p:sldId id="609" r:id="rId32"/>
    <p:sldId id="610" r:id="rId33"/>
    <p:sldId id="611" r:id="rId34"/>
    <p:sldId id="612" r:id="rId35"/>
    <p:sldId id="613" r:id="rId36"/>
    <p:sldId id="614" r:id="rId37"/>
    <p:sldId id="557" r:id="rId38"/>
    <p:sldId id="558" r:id="rId39"/>
    <p:sldId id="559" r:id="rId40"/>
    <p:sldId id="560" r:id="rId41"/>
    <p:sldId id="561" r:id="rId42"/>
    <p:sldId id="562" r:id="rId43"/>
    <p:sldId id="563" r:id="rId44"/>
    <p:sldId id="564" r:id="rId45"/>
    <p:sldId id="565" r:id="rId46"/>
    <p:sldId id="29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4364" autoAdjust="0"/>
  </p:normalViewPr>
  <p:slideViewPr>
    <p:cSldViewPr snapToGrid="0">
      <p:cViewPr varScale="1">
        <p:scale>
          <a:sx n="68" d="100"/>
          <a:sy n="68" d="100"/>
        </p:scale>
        <p:origin x="8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5114-9921-4EE1-98A0-62AFD2D88B31}" type="datetimeFigureOut">
              <a:rPr lang="id-ID" smtClean="0"/>
              <a:t>25/10/2020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2F513-7F1C-416C-8C1F-02EFBECE34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790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70" y="2404534"/>
            <a:ext cx="8594734" cy="1646302"/>
          </a:xfrm>
        </p:spPr>
        <p:txBody>
          <a:bodyPr/>
          <a:lstStyle/>
          <a:p>
            <a:r>
              <a:rPr lang="id-ID" dirty="0"/>
              <a:t>Riset Operasional</a:t>
            </a:r>
            <a:br>
              <a:rPr lang="id-ID" dirty="0"/>
            </a:br>
            <a:r>
              <a:rPr lang="id-ID" sz="3600" dirty="0">
                <a:solidFill>
                  <a:srgbClr val="FF0000"/>
                </a:solidFill>
              </a:rPr>
              <a:t>Pertemuan 8: </a:t>
            </a:r>
            <a:br>
              <a:rPr lang="id-ID" sz="3600" dirty="0">
                <a:solidFill>
                  <a:srgbClr val="FF0000"/>
                </a:solidFill>
              </a:rPr>
            </a:br>
            <a:r>
              <a:rPr lang="id-ID" sz="3600" dirty="0">
                <a:solidFill>
                  <a:srgbClr val="FF0000"/>
                </a:solidFill>
              </a:rPr>
              <a:t>“Transportasi”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474756"/>
          </a:xfrm>
        </p:spPr>
        <p:txBody>
          <a:bodyPr>
            <a:normAutofit/>
          </a:bodyPr>
          <a:lstStyle/>
          <a:p>
            <a:r>
              <a:rPr lang="id-ID" dirty="0"/>
              <a:t>Dosen : MOH. ALI ALBAR, ST., M.Eng</a:t>
            </a:r>
          </a:p>
          <a:p>
            <a:r>
              <a:rPr lang="id-ID" dirty="0"/>
              <a:t>Program Studi Teknik Informatika</a:t>
            </a:r>
          </a:p>
          <a:p>
            <a:r>
              <a:rPr lang="id-ID" dirty="0"/>
              <a:t>Fakultas Teknik UNRAM</a:t>
            </a:r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995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5.2.1 Metode Barat Laut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34342"/>
            <a:ext cx="7509608" cy="9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0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28600" y="921655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Contoh 5.2</a:t>
            </a:r>
            <a:b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– Metode Barat Laut (1)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62000" y="2598055"/>
            <a:ext cx="77882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3399FF"/>
                </a:solidFill>
                <a:cs typeface="Times New Roman" panose="02020603050405020304" pitchFamily="18" charset="0"/>
              </a:rPr>
              <a:t>Alat-alat rumah tangga akan dikirim dari 4 buah distributor (A, B, C, D)  ke  3 toko (1, 2, dan 3).</a:t>
            </a:r>
            <a:r>
              <a:rPr lang="en-US" altLang="id-ID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FF00FF"/>
                </a:solidFill>
                <a:cs typeface="Times New Roman" panose="02020603050405020304" pitchFamily="18" charset="0"/>
              </a:rPr>
              <a:t>Jumlah barang yang siap dikirim dari distributor A, B, C  dan  D  masing-masing adalah  300, 200, 600,  dan  500  unit. 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C7613D"/>
                </a:solidFill>
                <a:cs typeface="Times New Roman" panose="02020603050405020304" pitchFamily="18" charset="0"/>
              </a:rPr>
              <a:t>Kebutuhan toko 1, 2,  dan  3 masing-masing adalah  200, 1000  dan  400  unit.</a:t>
            </a:r>
            <a:r>
              <a:rPr lang="en-US" altLang="id-ID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cs typeface="Times New Roman" panose="02020603050405020304" pitchFamily="18" charset="0"/>
              </a:rPr>
              <a:t>Biaya pengiriman (ribuan) dari distributor ke toko tampak dalam tabel di bawah ini. Tentukan penyelesaian fisibel awal dengan menggunakan metode Barat Laut</a:t>
            </a:r>
            <a:endParaRPr lang="en-US" altLang="id-ID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3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build="p" bldLvl="2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 txBox="1">
            <a:spLocks noChangeArrowheads="1"/>
          </p:cNvSpPr>
          <p:nvPr/>
        </p:nvSpPr>
        <p:spPr bwMode="auto">
          <a:xfrm>
            <a:off x="685800" y="1589314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Contoh 5.2</a:t>
            </a:r>
            <a:b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– Metode Barat Laut (2)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Group 10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776770"/>
              </p:ext>
            </p:extLst>
          </p:nvPr>
        </p:nvGraphicFramePr>
        <p:xfrm>
          <a:off x="838200" y="3418114"/>
          <a:ext cx="7696200" cy="2560638"/>
        </p:xfrm>
        <a:graphic>
          <a:graphicData uri="http://schemas.openxmlformats.org/drawingml/2006/table">
            <a:tbl>
              <a:tblPr/>
              <a:tblGrid>
                <a:gridCol w="1731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5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Distributor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Persediaan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3F7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5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B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300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8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B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8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B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600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8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B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500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5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Kebutuhan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B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400</a:t>
                      </a:r>
                      <a:endParaRPr kumimoji="0" lang="en-GB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 Box 1084"/>
          <p:cNvSpPr txBox="1">
            <a:spLocks noChangeArrowheads="1"/>
          </p:cNvSpPr>
          <p:nvPr/>
        </p:nvSpPr>
        <p:spPr bwMode="auto">
          <a:xfrm>
            <a:off x="4375150" y="2975202"/>
            <a:ext cx="730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1800" b="1">
                <a:solidFill>
                  <a:srgbClr val="000000"/>
                </a:solidFill>
                <a:latin typeface="Arial" panose="020B0604020202020204" pitchFamily="34" charset="0"/>
              </a:rPr>
              <a:t>Toko</a:t>
            </a:r>
            <a:endParaRPr lang="en-GB" altLang="id-ID" sz="1800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77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2"/>
          <p:cNvSpPr txBox="1">
            <a:spLocks noChangeArrowheads="1"/>
          </p:cNvSpPr>
          <p:nvPr/>
        </p:nvSpPr>
        <p:spPr bwMode="auto">
          <a:xfrm>
            <a:off x="645885" y="4572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Contoh 5.2</a:t>
            </a:r>
            <a:b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– Metode Barat Laut (3)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8" name="Group 274"/>
          <p:cNvGrpSpPr>
            <a:grpSpLocks/>
          </p:cNvGrpSpPr>
          <p:nvPr/>
        </p:nvGrpSpPr>
        <p:grpSpPr bwMode="auto">
          <a:xfrm>
            <a:off x="4379685" y="1981200"/>
            <a:ext cx="4572000" cy="4267200"/>
            <a:chOff x="1680" y="1104"/>
            <a:chExt cx="2880" cy="2688"/>
          </a:xfrm>
        </p:grpSpPr>
        <p:grpSp>
          <p:nvGrpSpPr>
            <p:cNvPr id="129" name="Group 64"/>
            <p:cNvGrpSpPr>
              <a:grpSpLocks/>
            </p:cNvGrpSpPr>
            <p:nvPr/>
          </p:nvGrpSpPr>
          <p:grpSpPr bwMode="auto">
            <a:xfrm>
              <a:off x="2736" y="1488"/>
              <a:ext cx="624" cy="480"/>
              <a:chOff x="1104" y="1200"/>
              <a:chExt cx="624" cy="480"/>
            </a:xfrm>
          </p:grpSpPr>
          <p:sp>
            <p:nvSpPr>
              <p:cNvPr id="205" name="Rectangle 60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6" name="Text Box 62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0" name="Group 65"/>
            <p:cNvGrpSpPr>
              <a:grpSpLocks/>
            </p:cNvGrpSpPr>
            <p:nvPr/>
          </p:nvGrpSpPr>
          <p:grpSpPr bwMode="auto">
            <a:xfrm>
              <a:off x="2736" y="1968"/>
              <a:ext cx="624" cy="480"/>
              <a:chOff x="1104" y="1200"/>
              <a:chExt cx="624" cy="480"/>
            </a:xfrm>
          </p:grpSpPr>
          <p:sp>
            <p:nvSpPr>
              <p:cNvPr id="203" name="Rectangle 66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4" name="Text Box 67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9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1" name="Group 68"/>
            <p:cNvGrpSpPr>
              <a:grpSpLocks/>
            </p:cNvGrpSpPr>
            <p:nvPr/>
          </p:nvGrpSpPr>
          <p:grpSpPr bwMode="auto">
            <a:xfrm>
              <a:off x="2736" y="2448"/>
              <a:ext cx="624" cy="480"/>
              <a:chOff x="1104" y="1200"/>
              <a:chExt cx="624" cy="480"/>
            </a:xfrm>
          </p:grpSpPr>
          <p:sp>
            <p:nvSpPr>
              <p:cNvPr id="201" name="Rectangle 69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2" name="Text Box 70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7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2" name="Group 71"/>
            <p:cNvGrpSpPr>
              <a:grpSpLocks/>
            </p:cNvGrpSpPr>
            <p:nvPr/>
          </p:nvGrpSpPr>
          <p:grpSpPr bwMode="auto">
            <a:xfrm>
              <a:off x="2736" y="2928"/>
              <a:ext cx="624" cy="480"/>
              <a:chOff x="1104" y="1200"/>
              <a:chExt cx="624" cy="480"/>
            </a:xfrm>
          </p:grpSpPr>
          <p:sp>
            <p:nvSpPr>
              <p:cNvPr id="199" name="Rectangle 72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0" name="Text Box 73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74"/>
            <p:cNvGrpSpPr>
              <a:grpSpLocks/>
            </p:cNvGrpSpPr>
            <p:nvPr/>
          </p:nvGrpSpPr>
          <p:grpSpPr bwMode="auto">
            <a:xfrm>
              <a:off x="2112" y="1488"/>
              <a:ext cx="624" cy="480"/>
              <a:chOff x="1104" y="1200"/>
              <a:chExt cx="624" cy="480"/>
            </a:xfrm>
          </p:grpSpPr>
          <p:sp>
            <p:nvSpPr>
              <p:cNvPr id="197" name="Rectangle 75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8" name="Text Box 76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77"/>
            <p:cNvGrpSpPr>
              <a:grpSpLocks/>
            </p:cNvGrpSpPr>
            <p:nvPr/>
          </p:nvGrpSpPr>
          <p:grpSpPr bwMode="auto">
            <a:xfrm>
              <a:off x="2112" y="1968"/>
              <a:ext cx="624" cy="480"/>
              <a:chOff x="1104" y="1200"/>
              <a:chExt cx="624" cy="480"/>
            </a:xfrm>
          </p:grpSpPr>
          <p:sp>
            <p:nvSpPr>
              <p:cNvPr id="195" name="Rectangle 78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6" name="Text Box 79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5" name="Group 80"/>
            <p:cNvGrpSpPr>
              <a:grpSpLocks/>
            </p:cNvGrpSpPr>
            <p:nvPr/>
          </p:nvGrpSpPr>
          <p:grpSpPr bwMode="auto">
            <a:xfrm>
              <a:off x="2112" y="2448"/>
              <a:ext cx="624" cy="480"/>
              <a:chOff x="1104" y="1200"/>
              <a:chExt cx="624" cy="480"/>
            </a:xfrm>
          </p:grpSpPr>
          <p:sp>
            <p:nvSpPr>
              <p:cNvPr id="193" name="Rectangle 81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" name="Text Box 82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83"/>
            <p:cNvGrpSpPr>
              <a:grpSpLocks/>
            </p:cNvGrpSpPr>
            <p:nvPr/>
          </p:nvGrpSpPr>
          <p:grpSpPr bwMode="auto">
            <a:xfrm>
              <a:off x="2112" y="2928"/>
              <a:ext cx="624" cy="480"/>
              <a:chOff x="1104" y="1200"/>
              <a:chExt cx="624" cy="480"/>
            </a:xfrm>
          </p:grpSpPr>
          <p:sp>
            <p:nvSpPr>
              <p:cNvPr id="191" name="Rectangle 84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2" name="Text Box 85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86"/>
            <p:cNvGrpSpPr>
              <a:grpSpLocks/>
            </p:cNvGrpSpPr>
            <p:nvPr/>
          </p:nvGrpSpPr>
          <p:grpSpPr bwMode="auto">
            <a:xfrm>
              <a:off x="3360" y="1488"/>
              <a:ext cx="624" cy="480"/>
              <a:chOff x="1104" y="1200"/>
              <a:chExt cx="624" cy="480"/>
            </a:xfrm>
          </p:grpSpPr>
          <p:sp>
            <p:nvSpPr>
              <p:cNvPr id="189" name="Rectangle 87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0" name="Text Box 88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8" name="Group 89"/>
            <p:cNvGrpSpPr>
              <a:grpSpLocks/>
            </p:cNvGrpSpPr>
            <p:nvPr/>
          </p:nvGrpSpPr>
          <p:grpSpPr bwMode="auto">
            <a:xfrm>
              <a:off x="3360" y="1968"/>
              <a:ext cx="624" cy="480"/>
              <a:chOff x="1104" y="1200"/>
              <a:chExt cx="624" cy="480"/>
            </a:xfrm>
          </p:grpSpPr>
          <p:sp>
            <p:nvSpPr>
              <p:cNvPr id="187" name="Rectangle 90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8" name="Text Box 91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92"/>
            <p:cNvGrpSpPr>
              <a:grpSpLocks/>
            </p:cNvGrpSpPr>
            <p:nvPr/>
          </p:nvGrpSpPr>
          <p:grpSpPr bwMode="auto">
            <a:xfrm>
              <a:off x="3360" y="2448"/>
              <a:ext cx="624" cy="480"/>
              <a:chOff x="1104" y="1200"/>
              <a:chExt cx="624" cy="480"/>
            </a:xfrm>
          </p:grpSpPr>
          <p:sp>
            <p:nvSpPr>
              <p:cNvPr id="185" name="Rectangle 93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6" name="Text Box 94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8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95"/>
            <p:cNvGrpSpPr>
              <a:grpSpLocks/>
            </p:cNvGrpSpPr>
            <p:nvPr/>
          </p:nvGrpSpPr>
          <p:grpSpPr bwMode="auto">
            <a:xfrm>
              <a:off x="3360" y="2928"/>
              <a:ext cx="624" cy="480"/>
              <a:chOff x="1104" y="1200"/>
              <a:chExt cx="624" cy="480"/>
            </a:xfrm>
          </p:grpSpPr>
          <p:sp>
            <p:nvSpPr>
              <p:cNvPr id="183" name="Rectangle 96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" name="Text Box 97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11"/>
            <p:cNvGrpSpPr>
              <a:grpSpLocks/>
            </p:cNvGrpSpPr>
            <p:nvPr/>
          </p:nvGrpSpPr>
          <p:grpSpPr bwMode="auto">
            <a:xfrm>
              <a:off x="1680" y="1488"/>
              <a:ext cx="432" cy="480"/>
              <a:chOff x="768" y="1680"/>
              <a:chExt cx="336" cy="480"/>
            </a:xfrm>
          </p:grpSpPr>
          <p:sp>
            <p:nvSpPr>
              <p:cNvPr id="181" name="Rectangle 99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2" name="Text Box 110"/>
              <p:cNvSpPr txBox="1">
                <a:spLocks noChangeArrowheads="1"/>
              </p:cNvSpPr>
              <p:nvPr/>
            </p:nvSpPr>
            <p:spPr bwMode="auto">
              <a:xfrm>
                <a:off x="843" y="1776"/>
                <a:ext cx="1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A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2" name="Group 112"/>
            <p:cNvGrpSpPr>
              <a:grpSpLocks/>
            </p:cNvGrpSpPr>
            <p:nvPr/>
          </p:nvGrpSpPr>
          <p:grpSpPr bwMode="auto">
            <a:xfrm>
              <a:off x="1680" y="1968"/>
              <a:ext cx="432" cy="480"/>
              <a:chOff x="768" y="1680"/>
              <a:chExt cx="336" cy="480"/>
            </a:xfrm>
          </p:grpSpPr>
          <p:sp>
            <p:nvSpPr>
              <p:cNvPr id="179" name="Rectangle 113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0" name="Text Box 114"/>
              <p:cNvSpPr txBox="1">
                <a:spLocks noChangeArrowheads="1"/>
              </p:cNvSpPr>
              <p:nvPr/>
            </p:nvSpPr>
            <p:spPr bwMode="auto">
              <a:xfrm>
                <a:off x="843" y="1776"/>
                <a:ext cx="1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B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15"/>
            <p:cNvGrpSpPr>
              <a:grpSpLocks/>
            </p:cNvGrpSpPr>
            <p:nvPr/>
          </p:nvGrpSpPr>
          <p:grpSpPr bwMode="auto">
            <a:xfrm>
              <a:off x="1680" y="2448"/>
              <a:ext cx="432" cy="480"/>
              <a:chOff x="768" y="1680"/>
              <a:chExt cx="336" cy="480"/>
            </a:xfrm>
          </p:grpSpPr>
          <p:sp>
            <p:nvSpPr>
              <p:cNvPr id="177" name="Rectangle 116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8" name="Text Box 117"/>
              <p:cNvSpPr txBox="1">
                <a:spLocks noChangeArrowheads="1"/>
              </p:cNvSpPr>
              <p:nvPr/>
            </p:nvSpPr>
            <p:spPr bwMode="auto">
              <a:xfrm>
                <a:off x="839" y="1776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C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18"/>
            <p:cNvGrpSpPr>
              <a:grpSpLocks/>
            </p:cNvGrpSpPr>
            <p:nvPr/>
          </p:nvGrpSpPr>
          <p:grpSpPr bwMode="auto">
            <a:xfrm>
              <a:off x="1680" y="2928"/>
              <a:ext cx="432" cy="480"/>
              <a:chOff x="768" y="1680"/>
              <a:chExt cx="336" cy="480"/>
            </a:xfrm>
          </p:grpSpPr>
          <p:sp>
            <p:nvSpPr>
              <p:cNvPr id="175" name="Rectangle 119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6" name="Text Box 120"/>
              <p:cNvSpPr txBox="1">
                <a:spLocks noChangeArrowheads="1"/>
              </p:cNvSpPr>
              <p:nvPr/>
            </p:nvSpPr>
            <p:spPr bwMode="auto">
              <a:xfrm>
                <a:off x="839" y="1776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D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5" name="Group 121"/>
            <p:cNvGrpSpPr>
              <a:grpSpLocks/>
            </p:cNvGrpSpPr>
            <p:nvPr/>
          </p:nvGrpSpPr>
          <p:grpSpPr bwMode="auto">
            <a:xfrm>
              <a:off x="3984" y="1488"/>
              <a:ext cx="576" cy="480"/>
              <a:chOff x="768" y="1680"/>
              <a:chExt cx="336" cy="480"/>
            </a:xfrm>
          </p:grpSpPr>
          <p:sp>
            <p:nvSpPr>
              <p:cNvPr id="173" name="Rectangle 122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4" name="Text Box 123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6" name="Group 124"/>
            <p:cNvGrpSpPr>
              <a:grpSpLocks/>
            </p:cNvGrpSpPr>
            <p:nvPr/>
          </p:nvGrpSpPr>
          <p:grpSpPr bwMode="auto">
            <a:xfrm>
              <a:off x="3984" y="1968"/>
              <a:ext cx="576" cy="480"/>
              <a:chOff x="768" y="1680"/>
              <a:chExt cx="336" cy="480"/>
            </a:xfrm>
          </p:grpSpPr>
          <p:sp>
            <p:nvSpPr>
              <p:cNvPr id="171" name="Rectangle 125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2" name="Text Box 126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7" name="Group 127"/>
            <p:cNvGrpSpPr>
              <a:grpSpLocks/>
            </p:cNvGrpSpPr>
            <p:nvPr/>
          </p:nvGrpSpPr>
          <p:grpSpPr bwMode="auto">
            <a:xfrm>
              <a:off x="3984" y="2448"/>
              <a:ext cx="576" cy="480"/>
              <a:chOff x="768" y="1680"/>
              <a:chExt cx="336" cy="480"/>
            </a:xfrm>
          </p:grpSpPr>
          <p:sp>
            <p:nvSpPr>
              <p:cNvPr id="169" name="Rectangle 128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0" name="Text Box 129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8" name="Group 130"/>
            <p:cNvGrpSpPr>
              <a:grpSpLocks/>
            </p:cNvGrpSpPr>
            <p:nvPr/>
          </p:nvGrpSpPr>
          <p:grpSpPr bwMode="auto">
            <a:xfrm>
              <a:off x="3984" y="2928"/>
              <a:ext cx="576" cy="480"/>
              <a:chOff x="768" y="1680"/>
              <a:chExt cx="336" cy="480"/>
            </a:xfrm>
          </p:grpSpPr>
          <p:sp>
            <p:nvSpPr>
              <p:cNvPr id="167" name="Rectangle 131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8" name="Text Box 132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9" name="Group 140"/>
            <p:cNvGrpSpPr>
              <a:grpSpLocks/>
            </p:cNvGrpSpPr>
            <p:nvPr/>
          </p:nvGrpSpPr>
          <p:grpSpPr bwMode="auto">
            <a:xfrm>
              <a:off x="2112" y="1104"/>
              <a:ext cx="624" cy="384"/>
              <a:chOff x="1104" y="1296"/>
              <a:chExt cx="624" cy="384"/>
            </a:xfrm>
          </p:grpSpPr>
          <p:sp>
            <p:nvSpPr>
              <p:cNvPr id="165" name="Rectangle 137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6" name="Text Box 139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0" name="Group 141"/>
            <p:cNvGrpSpPr>
              <a:grpSpLocks/>
            </p:cNvGrpSpPr>
            <p:nvPr/>
          </p:nvGrpSpPr>
          <p:grpSpPr bwMode="auto">
            <a:xfrm>
              <a:off x="2736" y="1104"/>
              <a:ext cx="624" cy="384"/>
              <a:chOff x="1104" y="1296"/>
              <a:chExt cx="624" cy="384"/>
            </a:xfrm>
          </p:grpSpPr>
          <p:sp>
            <p:nvSpPr>
              <p:cNvPr id="163" name="Rectangle 142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4" name="Text Box 143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1" name="Group 144"/>
            <p:cNvGrpSpPr>
              <a:grpSpLocks/>
            </p:cNvGrpSpPr>
            <p:nvPr/>
          </p:nvGrpSpPr>
          <p:grpSpPr bwMode="auto">
            <a:xfrm>
              <a:off x="3360" y="1104"/>
              <a:ext cx="624" cy="384"/>
              <a:chOff x="1104" y="1296"/>
              <a:chExt cx="624" cy="384"/>
            </a:xfrm>
          </p:grpSpPr>
          <p:sp>
            <p:nvSpPr>
              <p:cNvPr id="161" name="Rectangle 145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Text Box 146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2" name="Group 147"/>
            <p:cNvGrpSpPr>
              <a:grpSpLocks/>
            </p:cNvGrpSpPr>
            <p:nvPr/>
          </p:nvGrpSpPr>
          <p:grpSpPr bwMode="auto">
            <a:xfrm>
              <a:off x="3360" y="3408"/>
              <a:ext cx="624" cy="384"/>
              <a:chOff x="1104" y="1296"/>
              <a:chExt cx="624" cy="384"/>
            </a:xfrm>
          </p:grpSpPr>
          <p:sp>
            <p:nvSpPr>
              <p:cNvPr id="159" name="Rectangle 148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0" name="Text Box 149"/>
              <p:cNvSpPr txBox="1">
                <a:spLocks noChangeArrowheads="1"/>
              </p:cNvSpPr>
              <p:nvPr/>
            </p:nvSpPr>
            <p:spPr bwMode="auto">
              <a:xfrm>
                <a:off x="1200" y="1344"/>
                <a:ext cx="437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3" name="Group 150"/>
            <p:cNvGrpSpPr>
              <a:grpSpLocks/>
            </p:cNvGrpSpPr>
            <p:nvPr/>
          </p:nvGrpSpPr>
          <p:grpSpPr bwMode="auto">
            <a:xfrm>
              <a:off x="2736" y="3408"/>
              <a:ext cx="624" cy="384"/>
              <a:chOff x="1104" y="1296"/>
              <a:chExt cx="624" cy="384"/>
            </a:xfrm>
          </p:grpSpPr>
          <p:sp>
            <p:nvSpPr>
              <p:cNvPr id="157" name="Rectangle 151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8" name="Text Box 152"/>
              <p:cNvSpPr txBox="1">
                <a:spLocks noChangeArrowheads="1"/>
              </p:cNvSpPr>
              <p:nvPr/>
            </p:nvSpPr>
            <p:spPr bwMode="auto">
              <a:xfrm>
                <a:off x="1147" y="1344"/>
                <a:ext cx="544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1000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4" name="Group 153"/>
            <p:cNvGrpSpPr>
              <a:grpSpLocks/>
            </p:cNvGrpSpPr>
            <p:nvPr/>
          </p:nvGrpSpPr>
          <p:grpSpPr bwMode="auto">
            <a:xfrm>
              <a:off x="2112" y="3408"/>
              <a:ext cx="624" cy="384"/>
              <a:chOff x="1104" y="1296"/>
              <a:chExt cx="624" cy="384"/>
            </a:xfrm>
          </p:grpSpPr>
          <p:sp>
            <p:nvSpPr>
              <p:cNvPr id="155" name="Rectangle 154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6" name="Text Box 155"/>
              <p:cNvSpPr txBox="1">
                <a:spLocks noChangeArrowheads="1"/>
              </p:cNvSpPr>
              <p:nvPr/>
            </p:nvSpPr>
            <p:spPr bwMode="auto">
              <a:xfrm>
                <a:off x="1200" y="1344"/>
                <a:ext cx="437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07" name="Group 277"/>
          <p:cNvGrpSpPr>
            <a:grpSpLocks/>
          </p:cNvGrpSpPr>
          <p:nvPr/>
        </p:nvGrpSpPr>
        <p:grpSpPr bwMode="auto">
          <a:xfrm>
            <a:off x="5065485" y="3352800"/>
            <a:ext cx="990600" cy="2286000"/>
            <a:chOff x="-288" y="2064"/>
            <a:chExt cx="624" cy="1440"/>
          </a:xfrm>
        </p:grpSpPr>
        <p:sp>
          <p:nvSpPr>
            <p:cNvPr id="208" name="Rectangle 254"/>
            <p:cNvSpPr>
              <a:spLocks noChangeArrowheads="1"/>
            </p:cNvSpPr>
            <p:nvPr/>
          </p:nvSpPr>
          <p:spPr bwMode="auto">
            <a:xfrm>
              <a:off x="-288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9" name="Text Box 255"/>
            <p:cNvSpPr txBox="1">
              <a:spLocks noChangeArrowheads="1"/>
            </p:cNvSpPr>
            <p:nvPr/>
          </p:nvSpPr>
          <p:spPr bwMode="auto">
            <a:xfrm>
              <a:off x="-288" y="206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0" name="Rectangle 257"/>
            <p:cNvSpPr>
              <a:spLocks noChangeArrowheads="1"/>
            </p:cNvSpPr>
            <p:nvPr/>
          </p:nvSpPr>
          <p:spPr bwMode="auto">
            <a:xfrm>
              <a:off x="-288" y="254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11" name="Text Box 258"/>
            <p:cNvSpPr txBox="1">
              <a:spLocks noChangeArrowheads="1"/>
            </p:cNvSpPr>
            <p:nvPr/>
          </p:nvSpPr>
          <p:spPr bwMode="auto">
            <a:xfrm>
              <a:off x="-288" y="254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2" name="Rectangle 260"/>
            <p:cNvSpPr>
              <a:spLocks noChangeArrowheads="1"/>
            </p:cNvSpPr>
            <p:nvPr/>
          </p:nvSpPr>
          <p:spPr bwMode="auto">
            <a:xfrm>
              <a:off x="-288" y="302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13" name="Text Box 261"/>
            <p:cNvSpPr txBox="1">
              <a:spLocks noChangeArrowheads="1"/>
            </p:cNvSpPr>
            <p:nvPr/>
          </p:nvSpPr>
          <p:spPr bwMode="auto">
            <a:xfrm>
              <a:off x="-288" y="302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14" name="Group 286"/>
          <p:cNvGrpSpPr>
            <a:grpSpLocks/>
          </p:cNvGrpSpPr>
          <p:nvPr/>
        </p:nvGrpSpPr>
        <p:grpSpPr bwMode="auto">
          <a:xfrm>
            <a:off x="7046685" y="2590800"/>
            <a:ext cx="990600" cy="762000"/>
            <a:chOff x="960" y="1584"/>
            <a:chExt cx="624" cy="480"/>
          </a:xfrm>
        </p:grpSpPr>
        <p:sp>
          <p:nvSpPr>
            <p:cNvPr id="215" name="Rectangle 263"/>
            <p:cNvSpPr>
              <a:spLocks noChangeArrowheads="1"/>
            </p:cNvSpPr>
            <p:nvPr/>
          </p:nvSpPr>
          <p:spPr bwMode="auto">
            <a:xfrm>
              <a:off x="960" y="158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16" name="Text Box 264"/>
            <p:cNvSpPr txBox="1">
              <a:spLocks noChangeArrowheads="1"/>
            </p:cNvSpPr>
            <p:nvPr/>
          </p:nvSpPr>
          <p:spPr bwMode="auto">
            <a:xfrm>
              <a:off x="960" y="158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17" name="Group 290"/>
          <p:cNvGrpSpPr>
            <a:grpSpLocks/>
          </p:cNvGrpSpPr>
          <p:nvPr/>
        </p:nvGrpSpPr>
        <p:grpSpPr bwMode="auto">
          <a:xfrm>
            <a:off x="7046685" y="3352800"/>
            <a:ext cx="990600" cy="762000"/>
            <a:chOff x="960" y="2064"/>
            <a:chExt cx="624" cy="480"/>
          </a:xfrm>
        </p:grpSpPr>
        <p:sp>
          <p:nvSpPr>
            <p:cNvPr id="218" name="Rectangle 266"/>
            <p:cNvSpPr>
              <a:spLocks noChangeArrowheads="1"/>
            </p:cNvSpPr>
            <p:nvPr/>
          </p:nvSpPr>
          <p:spPr bwMode="auto">
            <a:xfrm>
              <a:off x="960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19" name="Text Box 267"/>
            <p:cNvSpPr txBox="1">
              <a:spLocks noChangeArrowheads="1"/>
            </p:cNvSpPr>
            <p:nvPr/>
          </p:nvSpPr>
          <p:spPr bwMode="auto">
            <a:xfrm>
              <a:off x="960" y="206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20" name="Group 291"/>
          <p:cNvGrpSpPr>
            <a:grpSpLocks/>
          </p:cNvGrpSpPr>
          <p:nvPr/>
        </p:nvGrpSpPr>
        <p:grpSpPr bwMode="auto">
          <a:xfrm>
            <a:off x="7046685" y="4114800"/>
            <a:ext cx="990600" cy="762000"/>
            <a:chOff x="960" y="2544"/>
            <a:chExt cx="624" cy="480"/>
          </a:xfrm>
        </p:grpSpPr>
        <p:sp>
          <p:nvSpPr>
            <p:cNvPr id="221" name="Rectangle 269"/>
            <p:cNvSpPr>
              <a:spLocks noChangeArrowheads="1"/>
            </p:cNvSpPr>
            <p:nvPr/>
          </p:nvSpPr>
          <p:spPr bwMode="auto">
            <a:xfrm>
              <a:off x="960" y="254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22" name="Text Box 270"/>
            <p:cNvSpPr txBox="1">
              <a:spLocks noChangeArrowheads="1"/>
            </p:cNvSpPr>
            <p:nvPr/>
          </p:nvSpPr>
          <p:spPr bwMode="auto">
            <a:xfrm>
              <a:off x="960" y="254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8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23" name="Group 278"/>
          <p:cNvGrpSpPr>
            <a:grpSpLocks/>
          </p:cNvGrpSpPr>
          <p:nvPr/>
        </p:nvGrpSpPr>
        <p:grpSpPr bwMode="auto">
          <a:xfrm>
            <a:off x="5065485" y="2590800"/>
            <a:ext cx="990600" cy="762000"/>
            <a:chOff x="2112" y="1488"/>
            <a:chExt cx="624" cy="480"/>
          </a:xfrm>
        </p:grpSpPr>
        <p:sp>
          <p:nvSpPr>
            <p:cNvPr id="224" name="Rectangle 251"/>
            <p:cNvSpPr>
              <a:spLocks noChangeArrowheads="1"/>
            </p:cNvSpPr>
            <p:nvPr/>
          </p:nvSpPr>
          <p:spPr bwMode="auto">
            <a:xfrm>
              <a:off x="2112" y="1488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25" name="Text Box 252"/>
            <p:cNvSpPr txBox="1">
              <a:spLocks noChangeArrowheads="1"/>
            </p:cNvSpPr>
            <p:nvPr/>
          </p:nvSpPr>
          <p:spPr bwMode="auto">
            <a:xfrm>
              <a:off x="2112" y="148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6" name="Text Box 181"/>
            <p:cNvSpPr txBox="1">
              <a:spLocks noChangeArrowheads="1"/>
            </p:cNvSpPr>
            <p:nvPr/>
          </p:nvSpPr>
          <p:spPr bwMode="auto">
            <a:xfrm>
              <a:off x="2256" y="1632"/>
              <a:ext cx="437" cy="288"/>
            </a:xfrm>
            <a:prstGeom prst="rect">
              <a:avLst/>
            </a:prstGeom>
            <a:solidFill>
              <a:srgbClr val="E3A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27" name="Group 285"/>
          <p:cNvGrpSpPr>
            <a:grpSpLocks/>
          </p:cNvGrpSpPr>
          <p:nvPr/>
        </p:nvGrpSpPr>
        <p:grpSpPr bwMode="auto">
          <a:xfrm>
            <a:off x="6056085" y="2590800"/>
            <a:ext cx="990600" cy="762000"/>
            <a:chOff x="336" y="1584"/>
            <a:chExt cx="624" cy="480"/>
          </a:xfrm>
        </p:grpSpPr>
        <p:sp>
          <p:nvSpPr>
            <p:cNvPr id="228" name="Rectangle 239"/>
            <p:cNvSpPr>
              <a:spLocks noChangeArrowheads="1"/>
            </p:cNvSpPr>
            <p:nvPr/>
          </p:nvSpPr>
          <p:spPr bwMode="auto">
            <a:xfrm>
              <a:off x="336" y="158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29" name="Text Box 240"/>
            <p:cNvSpPr txBox="1">
              <a:spLocks noChangeArrowheads="1"/>
            </p:cNvSpPr>
            <p:nvPr/>
          </p:nvSpPr>
          <p:spPr bwMode="auto">
            <a:xfrm>
              <a:off x="336" y="158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30" name="Text Box 188"/>
            <p:cNvSpPr txBox="1">
              <a:spLocks noChangeArrowheads="1"/>
            </p:cNvSpPr>
            <p:nvPr/>
          </p:nvSpPr>
          <p:spPr bwMode="auto">
            <a:xfrm>
              <a:off x="480" y="1728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31" name="Group 292"/>
          <p:cNvGrpSpPr>
            <a:grpSpLocks/>
          </p:cNvGrpSpPr>
          <p:nvPr/>
        </p:nvGrpSpPr>
        <p:grpSpPr bwMode="auto">
          <a:xfrm>
            <a:off x="7046685" y="4876800"/>
            <a:ext cx="990600" cy="762000"/>
            <a:chOff x="960" y="3024"/>
            <a:chExt cx="624" cy="480"/>
          </a:xfrm>
        </p:grpSpPr>
        <p:sp>
          <p:nvSpPr>
            <p:cNvPr id="232" name="Rectangle 272"/>
            <p:cNvSpPr>
              <a:spLocks noChangeArrowheads="1"/>
            </p:cNvSpPr>
            <p:nvPr/>
          </p:nvSpPr>
          <p:spPr bwMode="auto">
            <a:xfrm>
              <a:off x="960" y="302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33" name="Text Box 273"/>
            <p:cNvSpPr txBox="1">
              <a:spLocks noChangeArrowheads="1"/>
            </p:cNvSpPr>
            <p:nvPr/>
          </p:nvSpPr>
          <p:spPr bwMode="auto">
            <a:xfrm>
              <a:off x="960" y="302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34" name="Text Box 281"/>
            <p:cNvSpPr txBox="1">
              <a:spLocks noChangeArrowheads="1"/>
            </p:cNvSpPr>
            <p:nvPr/>
          </p:nvSpPr>
          <p:spPr bwMode="auto">
            <a:xfrm>
              <a:off x="1104" y="3168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35" name="Group 289"/>
          <p:cNvGrpSpPr>
            <a:grpSpLocks/>
          </p:cNvGrpSpPr>
          <p:nvPr/>
        </p:nvGrpSpPr>
        <p:grpSpPr bwMode="auto">
          <a:xfrm>
            <a:off x="6056085" y="4876800"/>
            <a:ext cx="990600" cy="762000"/>
            <a:chOff x="336" y="3024"/>
            <a:chExt cx="624" cy="480"/>
          </a:xfrm>
        </p:grpSpPr>
        <p:sp>
          <p:nvSpPr>
            <p:cNvPr id="236" name="Rectangle 248"/>
            <p:cNvSpPr>
              <a:spLocks noChangeArrowheads="1"/>
            </p:cNvSpPr>
            <p:nvPr/>
          </p:nvSpPr>
          <p:spPr bwMode="auto">
            <a:xfrm>
              <a:off x="336" y="302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37" name="Text Box 249"/>
            <p:cNvSpPr txBox="1">
              <a:spLocks noChangeArrowheads="1"/>
            </p:cNvSpPr>
            <p:nvPr/>
          </p:nvSpPr>
          <p:spPr bwMode="auto">
            <a:xfrm>
              <a:off x="336" y="302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38" name="Text Box 282"/>
            <p:cNvSpPr txBox="1">
              <a:spLocks noChangeArrowheads="1"/>
            </p:cNvSpPr>
            <p:nvPr/>
          </p:nvSpPr>
          <p:spPr bwMode="auto">
            <a:xfrm>
              <a:off x="475" y="3168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39" name="Group 288"/>
          <p:cNvGrpSpPr>
            <a:grpSpLocks/>
          </p:cNvGrpSpPr>
          <p:nvPr/>
        </p:nvGrpSpPr>
        <p:grpSpPr bwMode="auto">
          <a:xfrm>
            <a:off x="6056085" y="4114800"/>
            <a:ext cx="990600" cy="762000"/>
            <a:chOff x="336" y="2544"/>
            <a:chExt cx="624" cy="480"/>
          </a:xfrm>
        </p:grpSpPr>
        <p:sp>
          <p:nvSpPr>
            <p:cNvPr id="240" name="Rectangle 245"/>
            <p:cNvSpPr>
              <a:spLocks noChangeArrowheads="1"/>
            </p:cNvSpPr>
            <p:nvPr/>
          </p:nvSpPr>
          <p:spPr bwMode="auto">
            <a:xfrm>
              <a:off x="336" y="254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41" name="Text Box 246"/>
            <p:cNvSpPr txBox="1">
              <a:spLocks noChangeArrowheads="1"/>
            </p:cNvSpPr>
            <p:nvPr/>
          </p:nvSpPr>
          <p:spPr bwMode="auto">
            <a:xfrm>
              <a:off x="336" y="254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7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42" name="Text Box 283"/>
            <p:cNvSpPr txBox="1">
              <a:spLocks noChangeArrowheads="1"/>
            </p:cNvSpPr>
            <p:nvPr/>
          </p:nvSpPr>
          <p:spPr bwMode="auto">
            <a:xfrm>
              <a:off x="480" y="2688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43" name="Group 287"/>
          <p:cNvGrpSpPr>
            <a:grpSpLocks/>
          </p:cNvGrpSpPr>
          <p:nvPr/>
        </p:nvGrpSpPr>
        <p:grpSpPr bwMode="auto">
          <a:xfrm>
            <a:off x="6056085" y="3352800"/>
            <a:ext cx="990600" cy="762000"/>
            <a:chOff x="336" y="2064"/>
            <a:chExt cx="624" cy="480"/>
          </a:xfrm>
        </p:grpSpPr>
        <p:sp>
          <p:nvSpPr>
            <p:cNvPr id="244" name="Rectangle 242"/>
            <p:cNvSpPr>
              <a:spLocks noChangeArrowheads="1"/>
            </p:cNvSpPr>
            <p:nvPr/>
          </p:nvSpPr>
          <p:spPr bwMode="auto">
            <a:xfrm>
              <a:off x="336" y="206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45" name="Text Box 243"/>
            <p:cNvSpPr txBox="1">
              <a:spLocks noChangeArrowheads="1"/>
            </p:cNvSpPr>
            <p:nvPr/>
          </p:nvSpPr>
          <p:spPr bwMode="auto">
            <a:xfrm>
              <a:off x="336" y="206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9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46" name="Text Box 284"/>
            <p:cNvSpPr txBox="1">
              <a:spLocks noChangeArrowheads="1"/>
            </p:cNvSpPr>
            <p:nvPr/>
          </p:nvSpPr>
          <p:spPr bwMode="auto">
            <a:xfrm>
              <a:off x="480" y="2208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247" name="Text Box 294"/>
          <p:cNvSpPr txBox="1">
            <a:spLocks noChangeArrowheads="1"/>
          </p:cNvSpPr>
          <p:nvPr/>
        </p:nvSpPr>
        <p:spPr bwMode="auto">
          <a:xfrm>
            <a:off x="553810" y="1624013"/>
            <a:ext cx="3597275" cy="378618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</a:rPr>
              <a:t>Pengisian dimulai dari sel ujung barat laut. Isi dengan kuantitas sebanyak banyaknya.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Sel berwarna kuning adl sel yg dapat diisi</a:t>
            </a: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</a:rPr>
              <a:t>. </a:t>
            </a: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993300"/>
                </a:solidFill>
                <a:effectLst/>
                <a:uLnTx/>
                <a:uFillTx/>
                <a:latin typeface="Times New Roman" panose="02020603050405020304" pitchFamily="18" charset="0"/>
              </a:rPr>
              <a:t>Sel berwarna coklat tdk dapat diisi lagi </a:t>
            </a: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</a:rPr>
              <a:t>krn persediaan habis/permintaan sudah terpenuhi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248" name="Text Box 295"/>
          <p:cNvSpPr txBox="1">
            <a:spLocks noChangeArrowheads="1"/>
          </p:cNvSpPr>
          <p:nvPr/>
        </p:nvSpPr>
        <p:spPr bwMode="auto">
          <a:xfrm>
            <a:off x="569685" y="5486400"/>
            <a:ext cx="3733800" cy="1200150"/>
          </a:xfrm>
          <a:prstGeom prst="rect">
            <a:avLst/>
          </a:prstGeom>
          <a:solidFill>
            <a:srgbClr val="C761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</a:rPr>
              <a:t>Sel tdk kosong adl sel basis. Jumlah sel basis = jumlah baris + jumlah kolom - 1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0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utoUpdateAnimBg="0"/>
      <p:bldP spid="247" grpId="0" animBg="1" autoUpdateAnimBg="0"/>
      <p:bldP spid="248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270216"/>
            <a:ext cx="8360228" cy="420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8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5.3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71485"/>
            <a:ext cx="9039834" cy="298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45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36" y="1618343"/>
            <a:ext cx="8596042" cy="34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7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42" y="1228385"/>
            <a:ext cx="5021944" cy="45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6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5.2.2 Metode Biaya Terendah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90791"/>
            <a:ext cx="7199088" cy="444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5.4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026228"/>
            <a:ext cx="7131724" cy="6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2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Pendahuluan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74685"/>
            <a:ext cx="7866248" cy="33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40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 txBox="1">
            <a:spLocks noChangeArrowheads="1"/>
          </p:cNvSpPr>
          <p:nvPr/>
        </p:nvSpPr>
        <p:spPr bwMode="auto">
          <a:xfrm>
            <a:off x="359226" y="221346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5.4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- Metode Biaya Terendah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1027"/>
          <p:cNvGrpSpPr>
            <a:grpSpLocks/>
          </p:cNvGrpSpPr>
          <p:nvPr/>
        </p:nvGrpSpPr>
        <p:grpSpPr bwMode="auto">
          <a:xfrm>
            <a:off x="4518476" y="1516746"/>
            <a:ext cx="4572000" cy="4267200"/>
            <a:chOff x="1680" y="1104"/>
            <a:chExt cx="2880" cy="2688"/>
          </a:xfrm>
        </p:grpSpPr>
        <p:grpSp>
          <p:nvGrpSpPr>
            <p:cNvPr id="6" name="Group 1028"/>
            <p:cNvGrpSpPr>
              <a:grpSpLocks/>
            </p:cNvGrpSpPr>
            <p:nvPr/>
          </p:nvGrpSpPr>
          <p:grpSpPr bwMode="auto">
            <a:xfrm>
              <a:off x="2736" y="1488"/>
              <a:ext cx="624" cy="480"/>
              <a:chOff x="1104" y="1200"/>
              <a:chExt cx="624" cy="480"/>
            </a:xfrm>
          </p:grpSpPr>
          <p:sp>
            <p:nvSpPr>
              <p:cNvPr id="82" name="Rectangle 1029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" name="Text Box 1030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" name="Group 1031"/>
            <p:cNvGrpSpPr>
              <a:grpSpLocks/>
            </p:cNvGrpSpPr>
            <p:nvPr/>
          </p:nvGrpSpPr>
          <p:grpSpPr bwMode="auto">
            <a:xfrm>
              <a:off x="2736" y="1968"/>
              <a:ext cx="624" cy="480"/>
              <a:chOff x="1104" y="1200"/>
              <a:chExt cx="624" cy="480"/>
            </a:xfrm>
          </p:grpSpPr>
          <p:sp>
            <p:nvSpPr>
              <p:cNvPr id="80" name="Rectangle 1032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1" name="Text Box 1033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9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oup 1034"/>
            <p:cNvGrpSpPr>
              <a:grpSpLocks/>
            </p:cNvGrpSpPr>
            <p:nvPr/>
          </p:nvGrpSpPr>
          <p:grpSpPr bwMode="auto">
            <a:xfrm>
              <a:off x="2736" y="2448"/>
              <a:ext cx="624" cy="480"/>
              <a:chOff x="1104" y="1200"/>
              <a:chExt cx="624" cy="480"/>
            </a:xfrm>
          </p:grpSpPr>
          <p:sp>
            <p:nvSpPr>
              <p:cNvPr id="78" name="Rectangle 1035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9" name="Text Box 1036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7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" name="Group 1037"/>
            <p:cNvGrpSpPr>
              <a:grpSpLocks/>
            </p:cNvGrpSpPr>
            <p:nvPr/>
          </p:nvGrpSpPr>
          <p:grpSpPr bwMode="auto">
            <a:xfrm>
              <a:off x="2736" y="2928"/>
              <a:ext cx="624" cy="480"/>
              <a:chOff x="1104" y="1200"/>
              <a:chExt cx="624" cy="480"/>
            </a:xfrm>
          </p:grpSpPr>
          <p:sp>
            <p:nvSpPr>
              <p:cNvPr id="76" name="Rectangle 1038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7" name="Text Box 1039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" name="Group 1040"/>
            <p:cNvGrpSpPr>
              <a:grpSpLocks/>
            </p:cNvGrpSpPr>
            <p:nvPr/>
          </p:nvGrpSpPr>
          <p:grpSpPr bwMode="auto">
            <a:xfrm>
              <a:off x="2112" y="1488"/>
              <a:ext cx="624" cy="480"/>
              <a:chOff x="1104" y="1200"/>
              <a:chExt cx="624" cy="480"/>
            </a:xfrm>
          </p:grpSpPr>
          <p:sp>
            <p:nvSpPr>
              <p:cNvPr id="74" name="Rectangle 1041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5" name="Text Box 1042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" name="Group 1043"/>
            <p:cNvGrpSpPr>
              <a:grpSpLocks/>
            </p:cNvGrpSpPr>
            <p:nvPr/>
          </p:nvGrpSpPr>
          <p:grpSpPr bwMode="auto">
            <a:xfrm>
              <a:off x="2112" y="1968"/>
              <a:ext cx="624" cy="480"/>
              <a:chOff x="1104" y="1200"/>
              <a:chExt cx="624" cy="480"/>
            </a:xfrm>
          </p:grpSpPr>
          <p:sp>
            <p:nvSpPr>
              <p:cNvPr id="72" name="Rectangle 1044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" name="Text Box 1045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1046"/>
            <p:cNvGrpSpPr>
              <a:grpSpLocks/>
            </p:cNvGrpSpPr>
            <p:nvPr/>
          </p:nvGrpSpPr>
          <p:grpSpPr bwMode="auto">
            <a:xfrm>
              <a:off x="2112" y="2448"/>
              <a:ext cx="624" cy="480"/>
              <a:chOff x="1104" y="1200"/>
              <a:chExt cx="624" cy="480"/>
            </a:xfrm>
          </p:grpSpPr>
          <p:sp>
            <p:nvSpPr>
              <p:cNvPr id="70" name="Rectangle 1047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" name="Text Box 1048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" name="Group 1049"/>
            <p:cNvGrpSpPr>
              <a:grpSpLocks/>
            </p:cNvGrpSpPr>
            <p:nvPr/>
          </p:nvGrpSpPr>
          <p:grpSpPr bwMode="auto">
            <a:xfrm>
              <a:off x="2112" y="2928"/>
              <a:ext cx="624" cy="480"/>
              <a:chOff x="1104" y="1200"/>
              <a:chExt cx="624" cy="480"/>
            </a:xfrm>
          </p:grpSpPr>
          <p:sp>
            <p:nvSpPr>
              <p:cNvPr id="68" name="Rectangle 1050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Text Box 1051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" name="Group 1052"/>
            <p:cNvGrpSpPr>
              <a:grpSpLocks/>
            </p:cNvGrpSpPr>
            <p:nvPr/>
          </p:nvGrpSpPr>
          <p:grpSpPr bwMode="auto">
            <a:xfrm>
              <a:off x="3360" y="1488"/>
              <a:ext cx="624" cy="480"/>
              <a:chOff x="1104" y="1200"/>
              <a:chExt cx="624" cy="480"/>
            </a:xfrm>
          </p:grpSpPr>
          <p:sp>
            <p:nvSpPr>
              <p:cNvPr id="66" name="Rectangle 1053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" name="Text Box 1054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" name="Group 1055"/>
            <p:cNvGrpSpPr>
              <a:grpSpLocks/>
            </p:cNvGrpSpPr>
            <p:nvPr/>
          </p:nvGrpSpPr>
          <p:grpSpPr bwMode="auto">
            <a:xfrm>
              <a:off x="3360" y="1968"/>
              <a:ext cx="624" cy="480"/>
              <a:chOff x="1104" y="1200"/>
              <a:chExt cx="624" cy="480"/>
            </a:xfrm>
          </p:grpSpPr>
          <p:sp>
            <p:nvSpPr>
              <p:cNvPr id="64" name="Rectangle 1056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5" name="Text Box 1057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6" name="Group 1058"/>
            <p:cNvGrpSpPr>
              <a:grpSpLocks/>
            </p:cNvGrpSpPr>
            <p:nvPr/>
          </p:nvGrpSpPr>
          <p:grpSpPr bwMode="auto">
            <a:xfrm>
              <a:off x="3360" y="2448"/>
              <a:ext cx="624" cy="480"/>
              <a:chOff x="1104" y="1200"/>
              <a:chExt cx="624" cy="480"/>
            </a:xfrm>
          </p:grpSpPr>
          <p:sp>
            <p:nvSpPr>
              <p:cNvPr id="62" name="Rectangle 1059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" name="Text Box 1060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8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Group 1061"/>
            <p:cNvGrpSpPr>
              <a:grpSpLocks/>
            </p:cNvGrpSpPr>
            <p:nvPr/>
          </p:nvGrpSpPr>
          <p:grpSpPr bwMode="auto">
            <a:xfrm>
              <a:off x="3360" y="2928"/>
              <a:ext cx="624" cy="480"/>
              <a:chOff x="1104" y="1200"/>
              <a:chExt cx="624" cy="480"/>
            </a:xfrm>
          </p:grpSpPr>
          <p:sp>
            <p:nvSpPr>
              <p:cNvPr id="60" name="Rectangle 1062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" name="Text Box 1063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" name="Group 1064"/>
            <p:cNvGrpSpPr>
              <a:grpSpLocks/>
            </p:cNvGrpSpPr>
            <p:nvPr/>
          </p:nvGrpSpPr>
          <p:grpSpPr bwMode="auto">
            <a:xfrm>
              <a:off x="1680" y="1488"/>
              <a:ext cx="432" cy="480"/>
              <a:chOff x="768" y="1680"/>
              <a:chExt cx="336" cy="480"/>
            </a:xfrm>
          </p:grpSpPr>
          <p:sp>
            <p:nvSpPr>
              <p:cNvPr id="58" name="Rectangle 1065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Text Box 1066"/>
              <p:cNvSpPr txBox="1">
                <a:spLocks noChangeArrowheads="1"/>
              </p:cNvSpPr>
              <p:nvPr/>
            </p:nvSpPr>
            <p:spPr bwMode="auto">
              <a:xfrm>
                <a:off x="843" y="1776"/>
                <a:ext cx="1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A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" name="Group 1067"/>
            <p:cNvGrpSpPr>
              <a:grpSpLocks/>
            </p:cNvGrpSpPr>
            <p:nvPr/>
          </p:nvGrpSpPr>
          <p:grpSpPr bwMode="auto">
            <a:xfrm>
              <a:off x="1680" y="1968"/>
              <a:ext cx="432" cy="480"/>
              <a:chOff x="768" y="1680"/>
              <a:chExt cx="336" cy="480"/>
            </a:xfrm>
          </p:grpSpPr>
          <p:sp>
            <p:nvSpPr>
              <p:cNvPr id="56" name="Rectangle 1068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" name="Text Box 1069"/>
              <p:cNvSpPr txBox="1">
                <a:spLocks noChangeArrowheads="1"/>
              </p:cNvSpPr>
              <p:nvPr/>
            </p:nvSpPr>
            <p:spPr bwMode="auto">
              <a:xfrm>
                <a:off x="843" y="1776"/>
                <a:ext cx="1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B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Group 1070"/>
            <p:cNvGrpSpPr>
              <a:grpSpLocks/>
            </p:cNvGrpSpPr>
            <p:nvPr/>
          </p:nvGrpSpPr>
          <p:grpSpPr bwMode="auto">
            <a:xfrm>
              <a:off x="1680" y="2448"/>
              <a:ext cx="432" cy="480"/>
              <a:chOff x="768" y="1680"/>
              <a:chExt cx="336" cy="480"/>
            </a:xfrm>
          </p:grpSpPr>
          <p:sp>
            <p:nvSpPr>
              <p:cNvPr id="54" name="Rectangle 1071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Text Box 1072"/>
              <p:cNvSpPr txBox="1">
                <a:spLocks noChangeArrowheads="1"/>
              </p:cNvSpPr>
              <p:nvPr/>
            </p:nvSpPr>
            <p:spPr bwMode="auto">
              <a:xfrm>
                <a:off x="839" y="1776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C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1" name="Group 1073"/>
            <p:cNvGrpSpPr>
              <a:grpSpLocks/>
            </p:cNvGrpSpPr>
            <p:nvPr/>
          </p:nvGrpSpPr>
          <p:grpSpPr bwMode="auto">
            <a:xfrm>
              <a:off x="1680" y="2928"/>
              <a:ext cx="432" cy="480"/>
              <a:chOff x="768" y="1680"/>
              <a:chExt cx="336" cy="480"/>
            </a:xfrm>
          </p:grpSpPr>
          <p:sp>
            <p:nvSpPr>
              <p:cNvPr id="52" name="Rectangle 1074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Text Box 1075"/>
              <p:cNvSpPr txBox="1">
                <a:spLocks noChangeArrowheads="1"/>
              </p:cNvSpPr>
              <p:nvPr/>
            </p:nvSpPr>
            <p:spPr bwMode="auto">
              <a:xfrm>
                <a:off x="839" y="1776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D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2" name="Group 1076"/>
            <p:cNvGrpSpPr>
              <a:grpSpLocks/>
            </p:cNvGrpSpPr>
            <p:nvPr/>
          </p:nvGrpSpPr>
          <p:grpSpPr bwMode="auto">
            <a:xfrm>
              <a:off x="3984" y="1488"/>
              <a:ext cx="576" cy="480"/>
              <a:chOff x="768" y="1680"/>
              <a:chExt cx="336" cy="480"/>
            </a:xfrm>
          </p:grpSpPr>
          <p:sp>
            <p:nvSpPr>
              <p:cNvPr id="50" name="Rectangle 1077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Text Box 1078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3" name="Group 1079"/>
            <p:cNvGrpSpPr>
              <a:grpSpLocks/>
            </p:cNvGrpSpPr>
            <p:nvPr/>
          </p:nvGrpSpPr>
          <p:grpSpPr bwMode="auto">
            <a:xfrm>
              <a:off x="3984" y="1968"/>
              <a:ext cx="576" cy="480"/>
              <a:chOff x="768" y="1680"/>
              <a:chExt cx="336" cy="480"/>
            </a:xfrm>
          </p:grpSpPr>
          <p:sp>
            <p:nvSpPr>
              <p:cNvPr id="48" name="Rectangle 1080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Text Box 1081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4" name="Group 1082"/>
            <p:cNvGrpSpPr>
              <a:grpSpLocks/>
            </p:cNvGrpSpPr>
            <p:nvPr/>
          </p:nvGrpSpPr>
          <p:grpSpPr bwMode="auto">
            <a:xfrm>
              <a:off x="3984" y="2448"/>
              <a:ext cx="576" cy="480"/>
              <a:chOff x="768" y="1680"/>
              <a:chExt cx="336" cy="480"/>
            </a:xfrm>
          </p:grpSpPr>
          <p:sp>
            <p:nvSpPr>
              <p:cNvPr id="46" name="Rectangle 1083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Text Box 1084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" name="Group 1085"/>
            <p:cNvGrpSpPr>
              <a:grpSpLocks/>
            </p:cNvGrpSpPr>
            <p:nvPr/>
          </p:nvGrpSpPr>
          <p:grpSpPr bwMode="auto">
            <a:xfrm>
              <a:off x="3984" y="2928"/>
              <a:ext cx="576" cy="480"/>
              <a:chOff x="768" y="1680"/>
              <a:chExt cx="336" cy="480"/>
            </a:xfrm>
          </p:grpSpPr>
          <p:sp>
            <p:nvSpPr>
              <p:cNvPr id="44" name="Rectangle 1086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Text Box 1087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" name="Group 1088"/>
            <p:cNvGrpSpPr>
              <a:grpSpLocks/>
            </p:cNvGrpSpPr>
            <p:nvPr/>
          </p:nvGrpSpPr>
          <p:grpSpPr bwMode="auto">
            <a:xfrm>
              <a:off x="2112" y="1104"/>
              <a:ext cx="624" cy="384"/>
              <a:chOff x="1104" y="1296"/>
              <a:chExt cx="624" cy="384"/>
            </a:xfrm>
          </p:grpSpPr>
          <p:sp>
            <p:nvSpPr>
              <p:cNvPr id="42" name="Rectangle 1089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Text Box 1090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" name="Group 1091"/>
            <p:cNvGrpSpPr>
              <a:grpSpLocks/>
            </p:cNvGrpSpPr>
            <p:nvPr/>
          </p:nvGrpSpPr>
          <p:grpSpPr bwMode="auto">
            <a:xfrm>
              <a:off x="2736" y="1104"/>
              <a:ext cx="624" cy="384"/>
              <a:chOff x="1104" y="1296"/>
              <a:chExt cx="624" cy="384"/>
            </a:xfrm>
          </p:grpSpPr>
          <p:sp>
            <p:nvSpPr>
              <p:cNvPr id="40" name="Rectangle 1092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Text Box 1093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8" name="Group 1094"/>
            <p:cNvGrpSpPr>
              <a:grpSpLocks/>
            </p:cNvGrpSpPr>
            <p:nvPr/>
          </p:nvGrpSpPr>
          <p:grpSpPr bwMode="auto">
            <a:xfrm>
              <a:off x="3360" y="1104"/>
              <a:ext cx="624" cy="384"/>
              <a:chOff x="1104" y="1296"/>
              <a:chExt cx="624" cy="384"/>
            </a:xfrm>
          </p:grpSpPr>
          <p:sp>
            <p:nvSpPr>
              <p:cNvPr id="38" name="Rectangle 1095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Text Box 1096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" name="Group 1097"/>
            <p:cNvGrpSpPr>
              <a:grpSpLocks/>
            </p:cNvGrpSpPr>
            <p:nvPr/>
          </p:nvGrpSpPr>
          <p:grpSpPr bwMode="auto">
            <a:xfrm>
              <a:off x="3360" y="3408"/>
              <a:ext cx="624" cy="384"/>
              <a:chOff x="1104" y="1296"/>
              <a:chExt cx="624" cy="384"/>
            </a:xfrm>
          </p:grpSpPr>
          <p:sp>
            <p:nvSpPr>
              <p:cNvPr id="36" name="Rectangle 1098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Text Box 1099"/>
              <p:cNvSpPr txBox="1">
                <a:spLocks noChangeArrowheads="1"/>
              </p:cNvSpPr>
              <p:nvPr/>
            </p:nvSpPr>
            <p:spPr bwMode="auto">
              <a:xfrm>
                <a:off x="1200" y="1344"/>
                <a:ext cx="437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" name="Group 1100"/>
            <p:cNvGrpSpPr>
              <a:grpSpLocks/>
            </p:cNvGrpSpPr>
            <p:nvPr/>
          </p:nvGrpSpPr>
          <p:grpSpPr bwMode="auto">
            <a:xfrm>
              <a:off x="2736" y="3408"/>
              <a:ext cx="624" cy="384"/>
              <a:chOff x="1104" y="1296"/>
              <a:chExt cx="624" cy="384"/>
            </a:xfrm>
          </p:grpSpPr>
          <p:sp>
            <p:nvSpPr>
              <p:cNvPr id="34" name="Rectangle 1101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Text Box 1102"/>
              <p:cNvSpPr txBox="1">
                <a:spLocks noChangeArrowheads="1"/>
              </p:cNvSpPr>
              <p:nvPr/>
            </p:nvSpPr>
            <p:spPr bwMode="auto">
              <a:xfrm>
                <a:off x="1147" y="1344"/>
                <a:ext cx="544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1000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" name="Group 1103"/>
            <p:cNvGrpSpPr>
              <a:grpSpLocks/>
            </p:cNvGrpSpPr>
            <p:nvPr/>
          </p:nvGrpSpPr>
          <p:grpSpPr bwMode="auto">
            <a:xfrm>
              <a:off x="2112" y="3408"/>
              <a:ext cx="624" cy="384"/>
              <a:chOff x="1104" y="1296"/>
              <a:chExt cx="624" cy="384"/>
            </a:xfrm>
          </p:grpSpPr>
          <p:sp>
            <p:nvSpPr>
              <p:cNvPr id="32" name="Rectangle 1104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Text Box 1105"/>
              <p:cNvSpPr txBox="1">
                <a:spLocks noChangeArrowheads="1"/>
              </p:cNvSpPr>
              <p:nvPr/>
            </p:nvSpPr>
            <p:spPr bwMode="auto">
              <a:xfrm>
                <a:off x="1200" y="1344"/>
                <a:ext cx="437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84" name="Group 1113"/>
          <p:cNvGrpSpPr>
            <a:grpSpLocks/>
          </p:cNvGrpSpPr>
          <p:nvPr/>
        </p:nvGrpSpPr>
        <p:grpSpPr bwMode="auto">
          <a:xfrm>
            <a:off x="7185476" y="2126346"/>
            <a:ext cx="990600" cy="762000"/>
            <a:chOff x="960" y="1584"/>
            <a:chExt cx="624" cy="480"/>
          </a:xfrm>
        </p:grpSpPr>
        <p:sp>
          <p:nvSpPr>
            <p:cNvPr id="85" name="Rectangle 1114"/>
            <p:cNvSpPr>
              <a:spLocks noChangeArrowheads="1"/>
            </p:cNvSpPr>
            <p:nvPr/>
          </p:nvSpPr>
          <p:spPr bwMode="auto">
            <a:xfrm>
              <a:off x="960" y="158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6" name="Text Box 1115"/>
            <p:cNvSpPr txBox="1">
              <a:spLocks noChangeArrowheads="1"/>
            </p:cNvSpPr>
            <p:nvPr/>
          </p:nvSpPr>
          <p:spPr bwMode="auto">
            <a:xfrm>
              <a:off x="960" y="158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87" name="Group 1174"/>
          <p:cNvGrpSpPr>
            <a:grpSpLocks/>
          </p:cNvGrpSpPr>
          <p:nvPr/>
        </p:nvGrpSpPr>
        <p:grpSpPr bwMode="auto">
          <a:xfrm>
            <a:off x="5204276" y="2126346"/>
            <a:ext cx="990600" cy="2286000"/>
            <a:chOff x="240" y="1728"/>
            <a:chExt cx="624" cy="1440"/>
          </a:xfrm>
        </p:grpSpPr>
        <p:grpSp>
          <p:nvGrpSpPr>
            <p:cNvPr id="88" name="Group 1149"/>
            <p:cNvGrpSpPr>
              <a:grpSpLocks/>
            </p:cNvGrpSpPr>
            <p:nvPr/>
          </p:nvGrpSpPr>
          <p:grpSpPr bwMode="auto">
            <a:xfrm>
              <a:off x="240" y="2688"/>
              <a:ext cx="624" cy="480"/>
              <a:chOff x="240" y="2688"/>
              <a:chExt cx="624" cy="480"/>
            </a:xfrm>
          </p:grpSpPr>
          <p:sp>
            <p:nvSpPr>
              <p:cNvPr id="93" name="Rectangle 1109"/>
              <p:cNvSpPr>
                <a:spLocks noChangeArrowheads="1"/>
              </p:cNvSpPr>
              <p:nvPr/>
            </p:nvSpPr>
            <p:spPr bwMode="auto">
              <a:xfrm>
                <a:off x="240" y="2688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" name="Text Box 1110"/>
              <p:cNvSpPr txBox="1">
                <a:spLocks noChangeArrowheads="1"/>
              </p:cNvSpPr>
              <p:nvPr/>
            </p:nvSpPr>
            <p:spPr bwMode="auto">
              <a:xfrm>
                <a:off x="240" y="2688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9" name="Group 1122"/>
            <p:cNvGrpSpPr>
              <a:grpSpLocks/>
            </p:cNvGrpSpPr>
            <p:nvPr/>
          </p:nvGrpSpPr>
          <p:grpSpPr bwMode="auto">
            <a:xfrm>
              <a:off x="240" y="1728"/>
              <a:ext cx="624" cy="480"/>
              <a:chOff x="2112" y="1488"/>
              <a:chExt cx="624" cy="480"/>
            </a:xfrm>
          </p:grpSpPr>
          <p:sp>
            <p:nvSpPr>
              <p:cNvPr id="90" name="Rectangle 1123"/>
              <p:cNvSpPr>
                <a:spLocks noChangeArrowheads="1"/>
              </p:cNvSpPr>
              <p:nvPr/>
            </p:nvSpPr>
            <p:spPr bwMode="auto">
              <a:xfrm>
                <a:off x="2112" y="1488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" name="Text Box 1124"/>
              <p:cNvSpPr txBox="1">
                <a:spLocks noChangeArrowheads="1"/>
              </p:cNvSpPr>
              <p:nvPr/>
            </p:nvSpPr>
            <p:spPr bwMode="auto">
              <a:xfrm>
                <a:off x="2112" y="1488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92" name="Text Box 1125"/>
              <p:cNvSpPr txBox="1">
                <a:spLocks noChangeArrowheads="1"/>
              </p:cNvSpPr>
              <p:nvPr/>
            </p:nvSpPr>
            <p:spPr bwMode="auto">
              <a:xfrm>
                <a:off x="2415" y="1632"/>
                <a:ext cx="116" cy="288"/>
              </a:xfrm>
              <a:prstGeom prst="rect">
                <a:avLst/>
              </a:prstGeom>
              <a:solidFill>
                <a:srgbClr val="E3AF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95" name="Group 1126"/>
          <p:cNvGrpSpPr>
            <a:grpSpLocks/>
          </p:cNvGrpSpPr>
          <p:nvPr/>
        </p:nvGrpSpPr>
        <p:grpSpPr bwMode="auto">
          <a:xfrm>
            <a:off x="6194876" y="2126346"/>
            <a:ext cx="990600" cy="762000"/>
            <a:chOff x="336" y="1584"/>
            <a:chExt cx="624" cy="480"/>
          </a:xfrm>
        </p:grpSpPr>
        <p:sp>
          <p:nvSpPr>
            <p:cNvPr id="96" name="Rectangle 1127"/>
            <p:cNvSpPr>
              <a:spLocks noChangeArrowheads="1"/>
            </p:cNvSpPr>
            <p:nvPr/>
          </p:nvSpPr>
          <p:spPr bwMode="auto">
            <a:xfrm>
              <a:off x="336" y="158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7" name="Text Box 1128"/>
            <p:cNvSpPr txBox="1">
              <a:spLocks noChangeArrowheads="1"/>
            </p:cNvSpPr>
            <p:nvPr/>
          </p:nvSpPr>
          <p:spPr bwMode="auto">
            <a:xfrm>
              <a:off x="336" y="158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8" name="Text Box 1129"/>
            <p:cNvSpPr txBox="1">
              <a:spLocks noChangeArrowheads="1"/>
            </p:cNvSpPr>
            <p:nvPr/>
          </p:nvSpPr>
          <p:spPr bwMode="auto">
            <a:xfrm>
              <a:off x="480" y="1728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99" name="Group 1151"/>
          <p:cNvGrpSpPr>
            <a:grpSpLocks/>
          </p:cNvGrpSpPr>
          <p:nvPr/>
        </p:nvGrpSpPr>
        <p:grpSpPr bwMode="auto">
          <a:xfrm>
            <a:off x="5204276" y="4412346"/>
            <a:ext cx="2971800" cy="762000"/>
            <a:chOff x="240" y="3168"/>
            <a:chExt cx="1872" cy="480"/>
          </a:xfrm>
        </p:grpSpPr>
        <p:grpSp>
          <p:nvGrpSpPr>
            <p:cNvPr id="100" name="Group 1150"/>
            <p:cNvGrpSpPr>
              <a:grpSpLocks/>
            </p:cNvGrpSpPr>
            <p:nvPr/>
          </p:nvGrpSpPr>
          <p:grpSpPr bwMode="auto">
            <a:xfrm>
              <a:off x="240" y="3168"/>
              <a:ext cx="624" cy="480"/>
              <a:chOff x="240" y="3168"/>
              <a:chExt cx="624" cy="480"/>
            </a:xfrm>
          </p:grpSpPr>
          <p:sp>
            <p:nvSpPr>
              <p:cNvPr id="105" name="Rectangle 1111"/>
              <p:cNvSpPr>
                <a:spLocks noChangeArrowheads="1"/>
              </p:cNvSpPr>
              <p:nvPr/>
            </p:nvSpPr>
            <p:spPr bwMode="auto">
              <a:xfrm>
                <a:off x="240" y="3168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" name="Text Box 1112"/>
              <p:cNvSpPr txBox="1">
                <a:spLocks noChangeArrowheads="1"/>
              </p:cNvSpPr>
              <p:nvPr/>
            </p:nvSpPr>
            <p:spPr bwMode="auto">
              <a:xfrm>
                <a:off x="240" y="3168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1" name="Group 1130"/>
            <p:cNvGrpSpPr>
              <a:grpSpLocks/>
            </p:cNvGrpSpPr>
            <p:nvPr/>
          </p:nvGrpSpPr>
          <p:grpSpPr bwMode="auto">
            <a:xfrm>
              <a:off x="1488" y="3168"/>
              <a:ext cx="624" cy="480"/>
              <a:chOff x="960" y="3024"/>
              <a:chExt cx="624" cy="480"/>
            </a:xfrm>
          </p:grpSpPr>
          <p:sp>
            <p:nvSpPr>
              <p:cNvPr id="102" name="Rectangle 1131"/>
              <p:cNvSpPr>
                <a:spLocks noChangeArrowheads="1"/>
              </p:cNvSpPr>
              <p:nvPr/>
            </p:nvSpPr>
            <p:spPr bwMode="auto">
              <a:xfrm>
                <a:off x="960" y="302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" name="Text Box 1132"/>
              <p:cNvSpPr txBox="1">
                <a:spLocks noChangeArrowheads="1"/>
              </p:cNvSpPr>
              <p:nvPr/>
            </p:nvSpPr>
            <p:spPr bwMode="auto">
              <a:xfrm>
                <a:off x="960" y="3024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04" name="Text Box 1133"/>
              <p:cNvSpPr txBox="1">
                <a:spLocks noChangeArrowheads="1"/>
              </p:cNvSpPr>
              <p:nvPr/>
            </p:nvSpPr>
            <p:spPr bwMode="auto">
              <a:xfrm>
                <a:off x="1104" y="3168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07" name="Group 1134"/>
          <p:cNvGrpSpPr>
            <a:grpSpLocks/>
          </p:cNvGrpSpPr>
          <p:nvPr/>
        </p:nvGrpSpPr>
        <p:grpSpPr bwMode="auto">
          <a:xfrm>
            <a:off x="6194876" y="4412346"/>
            <a:ext cx="990600" cy="762000"/>
            <a:chOff x="336" y="3024"/>
            <a:chExt cx="624" cy="480"/>
          </a:xfrm>
        </p:grpSpPr>
        <p:sp>
          <p:nvSpPr>
            <p:cNvPr id="108" name="Rectangle 1135"/>
            <p:cNvSpPr>
              <a:spLocks noChangeArrowheads="1"/>
            </p:cNvSpPr>
            <p:nvPr/>
          </p:nvSpPr>
          <p:spPr bwMode="auto">
            <a:xfrm>
              <a:off x="336" y="302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9" name="Text Box 1136"/>
            <p:cNvSpPr txBox="1">
              <a:spLocks noChangeArrowheads="1"/>
            </p:cNvSpPr>
            <p:nvPr/>
          </p:nvSpPr>
          <p:spPr bwMode="auto">
            <a:xfrm>
              <a:off x="336" y="302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0" name="Text Box 1137"/>
            <p:cNvSpPr txBox="1">
              <a:spLocks noChangeArrowheads="1"/>
            </p:cNvSpPr>
            <p:nvPr/>
          </p:nvSpPr>
          <p:spPr bwMode="auto">
            <a:xfrm>
              <a:off x="475" y="3168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Group 1138"/>
          <p:cNvGrpSpPr>
            <a:grpSpLocks/>
          </p:cNvGrpSpPr>
          <p:nvPr/>
        </p:nvGrpSpPr>
        <p:grpSpPr bwMode="auto">
          <a:xfrm>
            <a:off x="6194876" y="3650346"/>
            <a:ext cx="990600" cy="762000"/>
            <a:chOff x="336" y="2544"/>
            <a:chExt cx="624" cy="480"/>
          </a:xfrm>
        </p:grpSpPr>
        <p:sp>
          <p:nvSpPr>
            <p:cNvPr id="112" name="Rectangle 1139"/>
            <p:cNvSpPr>
              <a:spLocks noChangeArrowheads="1"/>
            </p:cNvSpPr>
            <p:nvPr/>
          </p:nvSpPr>
          <p:spPr bwMode="auto">
            <a:xfrm>
              <a:off x="336" y="2544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3" name="Text Box 1140"/>
            <p:cNvSpPr txBox="1">
              <a:spLocks noChangeArrowheads="1"/>
            </p:cNvSpPr>
            <p:nvPr/>
          </p:nvSpPr>
          <p:spPr bwMode="auto">
            <a:xfrm>
              <a:off x="336" y="254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7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14" name="Text Box 1141"/>
            <p:cNvSpPr txBox="1">
              <a:spLocks noChangeArrowheads="1"/>
            </p:cNvSpPr>
            <p:nvPr/>
          </p:nvSpPr>
          <p:spPr bwMode="auto">
            <a:xfrm>
              <a:off x="480" y="2688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Group 1154"/>
          <p:cNvGrpSpPr>
            <a:grpSpLocks/>
          </p:cNvGrpSpPr>
          <p:nvPr/>
        </p:nvGrpSpPr>
        <p:grpSpPr bwMode="auto">
          <a:xfrm>
            <a:off x="6194876" y="2888346"/>
            <a:ext cx="1981200" cy="762000"/>
            <a:chOff x="864" y="2208"/>
            <a:chExt cx="1248" cy="480"/>
          </a:xfrm>
        </p:grpSpPr>
        <p:grpSp>
          <p:nvGrpSpPr>
            <p:cNvPr id="116" name="Group 1116"/>
            <p:cNvGrpSpPr>
              <a:grpSpLocks/>
            </p:cNvGrpSpPr>
            <p:nvPr/>
          </p:nvGrpSpPr>
          <p:grpSpPr bwMode="auto">
            <a:xfrm>
              <a:off x="1488" y="2208"/>
              <a:ext cx="624" cy="480"/>
              <a:chOff x="960" y="2064"/>
              <a:chExt cx="624" cy="480"/>
            </a:xfrm>
          </p:grpSpPr>
          <p:sp>
            <p:nvSpPr>
              <p:cNvPr id="121" name="Rectangle 1117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" name="Text Box 1118"/>
              <p:cNvSpPr txBox="1">
                <a:spLocks noChangeArrowheads="1"/>
              </p:cNvSpPr>
              <p:nvPr/>
            </p:nvSpPr>
            <p:spPr bwMode="auto">
              <a:xfrm>
                <a:off x="960" y="2064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7" name="Group 1142"/>
            <p:cNvGrpSpPr>
              <a:grpSpLocks/>
            </p:cNvGrpSpPr>
            <p:nvPr/>
          </p:nvGrpSpPr>
          <p:grpSpPr bwMode="auto">
            <a:xfrm>
              <a:off x="864" y="2208"/>
              <a:ext cx="624" cy="480"/>
              <a:chOff x="336" y="2064"/>
              <a:chExt cx="624" cy="480"/>
            </a:xfrm>
          </p:grpSpPr>
          <p:sp>
            <p:nvSpPr>
              <p:cNvPr id="118" name="Rectangle 1143"/>
              <p:cNvSpPr>
                <a:spLocks noChangeArrowheads="1"/>
              </p:cNvSpPr>
              <p:nvPr/>
            </p:nvSpPr>
            <p:spPr bwMode="auto">
              <a:xfrm>
                <a:off x="336" y="206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" name="Text Box 1144"/>
              <p:cNvSpPr txBox="1">
                <a:spLocks noChangeArrowheads="1"/>
              </p:cNvSpPr>
              <p:nvPr/>
            </p:nvSpPr>
            <p:spPr bwMode="auto">
              <a:xfrm>
                <a:off x="336" y="2064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9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Text Box 1145"/>
              <p:cNvSpPr txBox="1">
                <a:spLocks noChangeArrowheads="1"/>
              </p:cNvSpPr>
              <p:nvPr/>
            </p:nvSpPr>
            <p:spPr bwMode="auto">
              <a:xfrm>
                <a:off x="480" y="2208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23" name="Text Box 1146"/>
          <p:cNvSpPr txBox="1">
            <a:spLocks noChangeArrowheads="1"/>
          </p:cNvSpPr>
          <p:nvPr/>
        </p:nvSpPr>
        <p:spPr bwMode="auto">
          <a:xfrm>
            <a:off x="511626" y="1553259"/>
            <a:ext cx="3810000" cy="2554287"/>
          </a:xfrm>
          <a:prstGeom prst="rect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Pengisian dimulai dari sel dengan biaya terkecil. Isi dengan kuantitas sebanyak banyaknya. Ini menyebabkan sisa sel di baris/kolom tsb tidak dapat diisi lagi (warna coklat)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</a:rPr>
              <a:t>Biaya terkecil sama  </a:t>
            </a: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sym typeface="Wingdings" panose="05000000000000000000" pitchFamily="2" charset="2"/>
              </a:rPr>
              <a:t>  pilih secara bebas</a:t>
            </a:r>
            <a:endParaRPr kumimoji="0" lang="en-GB" altLang="id-ID" sz="20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124" name="Group 1153"/>
          <p:cNvGrpSpPr>
            <a:grpSpLocks/>
          </p:cNvGrpSpPr>
          <p:nvPr/>
        </p:nvGrpSpPr>
        <p:grpSpPr bwMode="auto">
          <a:xfrm>
            <a:off x="5204276" y="2888346"/>
            <a:ext cx="990600" cy="762000"/>
            <a:chOff x="240" y="2208"/>
            <a:chExt cx="624" cy="480"/>
          </a:xfrm>
        </p:grpSpPr>
        <p:grpSp>
          <p:nvGrpSpPr>
            <p:cNvPr id="125" name="Group 1148"/>
            <p:cNvGrpSpPr>
              <a:grpSpLocks/>
            </p:cNvGrpSpPr>
            <p:nvPr/>
          </p:nvGrpSpPr>
          <p:grpSpPr bwMode="auto">
            <a:xfrm>
              <a:off x="240" y="2208"/>
              <a:ext cx="624" cy="480"/>
              <a:chOff x="240" y="2208"/>
              <a:chExt cx="624" cy="480"/>
            </a:xfrm>
          </p:grpSpPr>
          <p:sp>
            <p:nvSpPr>
              <p:cNvPr id="127" name="Rectangle 1107"/>
              <p:cNvSpPr>
                <a:spLocks noChangeArrowheads="1"/>
              </p:cNvSpPr>
              <p:nvPr/>
            </p:nvSpPr>
            <p:spPr bwMode="auto">
              <a:xfrm>
                <a:off x="240" y="2208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8" name="Text Box 1108"/>
              <p:cNvSpPr txBox="1">
                <a:spLocks noChangeArrowheads="1"/>
              </p:cNvSpPr>
              <p:nvPr/>
            </p:nvSpPr>
            <p:spPr bwMode="auto">
              <a:xfrm>
                <a:off x="240" y="2208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6" name="Text Box 1152"/>
            <p:cNvSpPr txBox="1">
              <a:spLocks noChangeArrowheads="1"/>
            </p:cNvSpPr>
            <p:nvPr/>
          </p:nvSpPr>
          <p:spPr bwMode="auto">
            <a:xfrm>
              <a:off x="384" y="235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29" name="Group 1171"/>
          <p:cNvGrpSpPr>
            <a:grpSpLocks/>
          </p:cNvGrpSpPr>
          <p:nvPr/>
        </p:nvGrpSpPr>
        <p:grpSpPr bwMode="auto">
          <a:xfrm>
            <a:off x="6339339" y="4910821"/>
            <a:ext cx="693737" cy="1295400"/>
            <a:chOff x="3403" y="3242"/>
            <a:chExt cx="437" cy="816"/>
          </a:xfrm>
        </p:grpSpPr>
        <p:sp>
          <p:nvSpPr>
            <p:cNvPr id="130" name="Text Box 1155"/>
            <p:cNvSpPr txBox="1">
              <a:spLocks noChangeArrowheads="1"/>
            </p:cNvSpPr>
            <p:nvPr/>
          </p:nvSpPr>
          <p:spPr bwMode="auto">
            <a:xfrm>
              <a:off x="3403" y="3770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1" name="Text Box 1156"/>
            <p:cNvSpPr txBox="1">
              <a:spLocks noChangeArrowheads="1"/>
            </p:cNvSpPr>
            <p:nvPr/>
          </p:nvSpPr>
          <p:spPr bwMode="auto">
            <a:xfrm>
              <a:off x="3441" y="3242"/>
              <a:ext cx="35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5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endParaRPr kumimoji="0" lang="en-GB" altLang="id-ID" sz="5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2" name="Group 1161"/>
          <p:cNvGrpSpPr>
            <a:grpSpLocks/>
          </p:cNvGrpSpPr>
          <p:nvPr/>
        </p:nvGrpSpPr>
        <p:grpSpPr bwMode="auto">
          <a:xfrm>
            <a:off x="8328476" y="2735946"/>
            <a:ext cx="1022350" cy="914400"/>
            <a:chOff x="4656" y="1872"/>
            <a:chExt cx="644" cy="576"/>
          </a:xfrm>
        </p:grpSpPr>
        <p:sp>
          <p:nvSpPr>
            <p:cNvPr id="133" name="Text Box 1159"/>
            <p:cNvSpPr txBox="1">
              <a:spLocks noChangeArrowheads="1"/>
            </p:cNvSpPr>
            <p:nvPr/>
          </p:nvSpPr>
          <p:spPr bwMode="auto">
            <a:xfrm>
              <a:off x="5184" y="2064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4" name="Text Box 1160"/>
            <p:cNvSpPr txBox="1">
              <a:spLocks noChangeArrowheads="1"/>
            </p:cNvSpPr>
            <p:nvPr/>
          </p:nvSpPr>
          <p:spPr bwMode="auto">
            <a:xfrm>
              <a:off x="4656" y="1872"/>
              <a:ext cx="35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5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endParaRPr kumimoji="0" lang="en-GB" altLang="id-ID" sz="5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5" name="Group 1172"/>
          <p:cNvGrpSpPr>
            <a:grpSpLocks/>
          </p:cNvGrpSpPr>
          <p:nvPr/>
        </p:nvGrpSpPr>
        <p:grpSpPr bwMode="auto">
          <a:xfrm>
            <a:off x="5417001" y="4945746"/>
            <a:ext cx="560388" cy="1295400"/>
            <a:chOff x="2822" y="3264"/>
            <a:chExt cx="353" cy="816"/>
          </a:xfrm>
        </p:grpSpPr>
        <p:sp>
          <p:nvSpPr>
            <p:cNvPr id="136" name="Text Box 1163"/>
            <p:cNvSpPr txBox="1">
              <a:spLocks noChangeArrowheads="1"/>
            </p:cNvSpPr>
            <p:nvPr/>
          </p:nvSpPr>
          <p:spPr bwMode="auto">
            <a:xfrm>
              <a:off x="2943" y="3792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7" name="Text Box 1164"/>
            <p:cNvSpPr txBox="1">
              <a:spLocks noChangeArrowheads="1"/>
            </p:cNvSpPr>
            <p:nvPr/>
          </p:nvSpPr>
          <p:spPr bwMode="auto">
            <a:xfrm>
              <a:off x="2822" y="3264"/>
              <a:ext cx="35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5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endParaRPr kumimoji="0" lang="en-GB" altLang="id-ID" sz="5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8" name="Group 1165"/>
          <p:cNvGrpSpPr>
            <a:grpSpLocks/>
          </p:cNvGrpSpPr>
          <p:nvPr/>
        </p:nvGrpSpPr>
        <p:grpSpPr bwMode="auto">
          <a:xfrm>
            <a:off x="8328476" y="1973946"/>
            <a:ext cx="1022350" cy="914400"/>
            <a:chOff x="4656" y="1872"/>
            <a:chExt cx="644" cy="576"/>
          </a:xfrm>
        </p:grpSpPr>
        <p:sp>
          <p:nvSpPr>
            <p:cNvPr id="139" name="Text Box 1166"/>
            <p:cNvSpPr txBox="1">
              <a:spLocks noChangeArrowheads="1"/>
            </p:cNvSpPr>
            <p:nvPr/>
          </p:nvSpPr>
          <p:spPr bwMode="auto">
            <a:xfrm>
              <a:off x="5184" y="2064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0" name="Text Box 1167"/>
            <p:cNvSpPr txBox="1">
              <a:spLocks noChangeArrowheads="1"/>
            </p:cNvSpPr>
            <p:nvPr/>
          </p:nvSpPr>
          <p:spPr bwMode="auto">
            <a:xfrm>
              <a:off x="4656" y="1872"/>
              <a:ext cx="35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5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endParaRPr kumimoji="0" lang="en-GB" altLang="id-ID" sz="5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1" name="Group 1173"/>
          <p:cNvGrpSpPr>
            <a:grpSpLocks/>
          </p:cNvGrpSpPr>
          <p:nvPr/>
        </p:nvGrpSpPr>
        <p:grpSpPr bwMode="auto">
          <a:xfrm>
            <a:off x="6347276" y="5402946"/>
            <a:ext cx="693738" cy="1295400"/>
            <a:chOff x="3408" y="3552"/>
            <a:chExt cx="437" cy="816"/>
          </a:xfrm>
        </p:grpSpPr>
        <p:sp>
          <p:nvSpPr>
            <p:cNvPr id="142" name="Text Box 1169"/>
            <p:cNvSpPr txBox="1">
              <a:spLocks noChangeArrowheads="1"/>
            </p:cNvSpPr>
            <p:nvPr/>
          </p:nvSpPr>
          <p:spPr bwMode="auto">
            <a:xfrm>
              <a:off x="3408" y="4080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3" name="Text Box 1170"/>
            <p:cNvSpPr txBox="1">
              <a:spLocks noChangeArrowheads="1"/>
            </p:cNvSpPr>
            <p:nvPr/>
          </p:nvSpPr>
          <p:spPr bwMode="auto">
            <a:xfrm>
              <a:off x="3446" y="3552"/>
              <a:ext cx="35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5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endParaRPr kumimoji="0" lang="en-GB" altLang="id-ID" sz="5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4" name="Group 1176"/>
          <p:cNvGrpSpPr>
            <a:grpSpLocks/>
          </p:cNvGrpSpPr>
          <p:nvPr/>
        </p:nvGrpSpPr>
        <p:grpSpPr bwMode="auto">
          <a:xfrm>
            <a:off x="7185476" y="3650346"/>
            <a:ext cx="990600" cy="762000"/>
            <a:chOff x="1488" y="2688"/>
            <a:chExt cx="624" cy="480"/>
          </a:xfrm>
        </p:grpSpPr>
        <p:grpSp>
          <p:nvGrpSpPr>
            <p:cNvPr id="145" name="Group 1119"/>
            <p:cNvGrpSpPr>
              <a:grpSpLocks/>
            </p:cNvGrpSpPr>
            <p:nvPr/>
          </p:nvGrpSpPr>
          <p:grpSpPr bwMode="auto">
            <a:xfrm>
              <a:off x="1488" y="2688"/>
              <a:ext cx="624" cy="480"/>
              <a:chOff x="960" y="2544"/>
              <a:chExt cx="624" cy="480"/>
            </a:xfrm>
          </p:grpSpPr>
          <p:sp>
            <p:nvSpPr>
              <p:cNvPr id="147" name="Rectangle 1120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8" name="Text Box 1121"/>
              <p:cNvSpPr txBox="1">
                <a:spLocks noChangeArrowheads="1"/>
              </p:cNvSpPr>
              <p:nvPr/>
            </p:nvSpPr>
            <p:spPr bwMode="auto">
              <a:xfrm>
                <a:off x="960" y="2544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8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6" name="Text Box 1175"/>
            <p:cNvSpPr txBox="1">
              <a:spLocks noChangeArrowheads="1"/>
            </p:cNvSpPr>
            <p:nvPr/>
          </p:nvSpPr>
          <p:spPr bwMode="auto">
            <a:xfrm>
              <a:off x="1627" y="283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49" name="Text Box 1177"/>
          <p:cNvSpPr txBox="1">
            <a:spLocks noChangeArrowheads="1"/>
          </p:cNvSpPr>
          <p:nvPr/>
        </p:nvSpPr>
        <p:spPr bwMode="auto">
          <a:xfrm>
            <a:off x="435426" y="4259946"/>
            <a:ext cx="3902075" cy="1938338"/>
          </a:xfrm>
          <a:prstGeom prst="rect">
            <a:avLst/>
          </a:prstGeom>
          <a:solidFill>
            <a:srgbClr val="00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</a:rPr>
              <a:t>Baris &amp; Kolom habis sekaligus </a:t>
            </a: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sym typeface="Wingdings" panose="05000000000000000000" pitchFamily="2" charset="2"/>
              </a:rPr>
              <a:t> basis kurang. Tambahkan basis semu (nilai 0) pada sel yg baru saja dihapus (A1, C1, B2 atau B3)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50" name="Text Box 1178"/>
          <p:cNvSpPr txBox="1">
            <a:spLocks noChangeArrowheads="1"/>
          </p:cNvSpPr>
          <p:nvPr/>
        </p:nvSpPr>
        <p:spPr bwMode="auto">
          <a:xfrm>
            <a:off x="5558289" y="3878946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grpSp>
        <p:nvGrpSpPr>
          <p:cNvPr id="151" name="Group 1179"/>
          <p:cNvGrpSpPr>
            <a:grpSpLocks/>
          </p:cNvGrpSpPr>
          <p:nvPr/>
        </p:nvGrpSpPr>
        <p:grpSpPr bwMode="auto">
          <a:xfrm>
            <a:off x="8377689" y="4259946"/>
            <a:ext cx="560387" cy="1295400"/>
            <a:chOff x="2822" y="3264"/>
            <a:chExt cx="353" cy="816"/>
          </a:xfrm>
        </p:grpSpPr>
        <p:sp>
          <p:nvSpPr>
            <p:cNvPr id="152" name="Text Box 1180"/>
            <p:cNvSpPr txBox="1">
              <a:spLocks noChangeArrowheads="1"/>
            </p:cNvSpPr>
            <p:nvPr/>
          </p:nvSpPr>
          <p:spPr bwMode="auto">
            <a:xfrm>
              <a:off x="2943" y="3792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3" name="Text Box 1181"/>
            <p:cNvSpPr txBox="1">
              <a:spLocks noChangeArrowheads="1"/>
            </p:cNvSpPr>
            <p:nvPr/>
          </p:nvSpPr>
          <p:spPr bwMode="auto">
            <a:xfrm>
              <a:off x="2822" y="3264"/>
              <a:ext cx="353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id-ID" sz="5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endParaRPr kumimoji="0" lang="en-GB" altLang="id-ID" sz="5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79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123" grpId="0" animBg="1" autoUpdateAnimBg="0"/>
      <p:bldP spid="149" grpId="0" animBg="1" autoUpdateAnimBg="0"/>
      <p:bldP spid="150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5.2.3 Metode Vogel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76399"/>
            <a:ext cx="6980498" cy="43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55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5.5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084286"/>
            <a:ext cx="828042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72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7" y="1237751"/>
            <a:ext cx="7953830" cy="44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11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65" y="1153885"/>
            <a:ext cx="6816898" cy="42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96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84"/>
          <p:cNvGrpSpPr>
            <a:grpSpLocks/>
          </p:cNvGrpSpPr>
          <p:nvPr/>
        </p:nvGrpSpPr>
        <p:grpSpPr bwMode="auto">
          <a:xfrm>
            <a:off x="1266368" y="2281238"/>
            <a:ext cx="4572000" cy="4114800"/>
            <a:chOff x="720" y="1008"/>
            <a:chExt cx="2880" cy="2592"/>
          </a:xfrm>
        </p:grpSpPr>
        <p:sp>
          <p:nvSpPr>
            <p:cNvPr id="5" name="Rectangle 183"/>
            <p:cNvSpPr>
              <a:spLocks noChangeArrowheads="1"/>
            </p:cNvSpPr>
            <p:nvPr/>
          </p:nvSpPr>
          <p:spPr bwMode="auto">
            <a:xfrm>
              <a:off x="720" y="3312"/>
              <a:ext cx="2880" cy="28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182"/>
            <p:cNvSpPr>
              <a:spLocks noChangeArrowheads="1"/>
            </p:cNvSpPr>
            <p:nvPr/>
          </p:nvSpPr>
          <p:spPr bwMode="auto">
            <a:xfrm>
              <a:off x="3264" y="1008"/>
              <a:ext cx="336" cy="2592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5279568" y="3810000"/>
            <a:ext cx="609600" cy="685800"/>
          </a:xfrm>
          <a:prstGeom prst="roundRect">
            <a:avLst>
              <a:gd name="adj" fmla="val 16667"/>
            </a:avLst>
          </a:prstGeom>
          <a:solidFill>
            <a:srgbClr val="F5EBC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8" name="Group 191"/>
          <p:cNvGrpSpPr>
            <a:grpSpLocks/>
          </p:cNvGrpSpPr>
          <p:nvPr/>
        </p:nvGrpSpPr>
        <p:grpSpPr bwMode="auto">
          <a:xfrm>
            <a:off x="580568" y="1671638"/>
            <a:ext cx="4572000" cy="4267200"/>
            <a:chOff x="288" y="624"/>
            <a:chExt cx="2880" cy="2688"/>
          </a:xfrm>
        </p:grpSpPr>
        <p:grpSp>
          <p:nvGrpSpPr>
            <p:cNvPr id="9" name="Group 192"/>
            <p:cNvGrpSpPr>
              <a:grpSpLocks/>
            </p:cNvGrpSpPr>
            <p:nvPr/>
          </p:nvGrpSpPr>
          <p:grpSpPr bwMode="auto">
            <a:xfrm>
              <a:off x="1344" y="1008"/>
              <a:ext cx="624" cy="480"/>
              <a:chOff x="1104" y="1200"/>
              <a:chExt cx="624" cy="480"/>
            </a:xfrm>
          </p:grpSpPr>
          <p:sp>
            <p:nvSpPr>
              <p:cNvPr id="85" name="Rectangle 193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6" name="Text Box 194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" name="Group 195"/>
            <p:cNvGrpSpPr>
              <a:grpSpLocks/>
            </p:cNvGrpSpPr>
            <p:nvPr/>
          </p:nvGrpSpPr>
          <p:grpSpPr bwMode="auto">
            <a:xfrm>
              <a:off x="1344" y="1488"/>
              <a:ext cx="624" cy="480"/>
              <a:chOff x="1104" y="1200"/>
              <a:chExt cx="624" cy="480"/>
            </a:xfrm>
          </p:grpSpPr>
          <p:sp>
            <p:nvSpPr>
              <p:cNvPr id="83" name="Rectangle 196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4" name="Text Box 197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9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" name="Group 198"/>
            <p:cNvGrpSpPr>
              <a:grpSpLocks/>
            </p:cNvGrpSpPr>
            <p:nvPr/>
          </p:nvGrpSpPr>
          <p:grpSpPr bwMode="auto">
            <a:xfrm>
              <a:off x="1344" y="1968"/>
              <a:ext cx="624" cy="480"/>
              <a:chOff x="1104" y="1200"/>
              <a:chExt cx="624" cy="480"/>
            </a:xfrm>
          </p:grpSpPr>
          <p:sp>
            <p:nvSpPr>
              <p:cNvPr id="81" name="Rectangle 199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" name="Text Box 200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7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201"/>
            <p:cNvGrpSpPr>
              <a:grpSpLocks/>
            </p:cNvGrpSpPr>
            <p:nvPr/>
          </p:nvGrpSpPr>
          <p:grpSpPr bwMode="auto">
            <a:xfrm>
              <a:off x="1344" y="2448"/>
              <a:ext cx="624" cy="480"/>
              <a:chOff x="1104" y="1200"/>
              <a:chExt cx="624" cy="480"/>
            </a:xfrm>
          </p:grpSpPr>
          <p:sp>
            <p:nvSpPr>
              <p:cNvPr id="79" name="Rectangle 202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0" name="Text Box 203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" name="Group 204"/>
            <p:cNvGrpSpPr>
              <a:grpSpLocks/>
            </p:cNvGrpSpPr>
            <p:nvPr/>
          </p:nvGrpSpPr>
          <p:grpSpPr bwMode="auto">
            <a:xfrm>
              <a:off x="720" y="1008"/>
              <a:ext cx="624" cy="480"/>
              <a:chOff x="1104" y="1200"/>
              <a:chExt cx="624" cy="480"/>
            </a:xfrm>
          </p:grpSpPr>
          <p:sp>
            <p:nvSpPr>
              <p:cNvPr id="77" name="Rectangle 205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8" name="Text Box 206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" name="Group 207"/>
            <p:cNvGrpSpPr>
              <a:grpSpLocks/>
            </p:cNvGrpSpPr>
            <p:nvPr/>
          </p:nvGrpSpPr>
          <p:grpSpPr bwMode="auto">
            <a:xfrm>
              <a:off x="720" y="1488"/>
              <a:ext cx="624" cy="480"/>
              <a:chOff x="1104" y="1200"/>
              <a:chExt cx="624" cy="480"/>
            </a:xfrm>
          </p:grpSpPr>
          <p:sp>
            <p:nvSpPr>
              <p:cNvPr id="75" name="Rectangle 208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6" name="Text Box 209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" name="Group 210"/>
            <p:cNvGrpSpPr>
              <a:grpSpLocks/>
            </p:cNvGrpSpPr>
            <p:nvPr/>
          </p:nvGrpSpPr>
          <p:grpSpPr bwMode="auto">
            <a:xfrm>
              <a:off x="720" y="1968"/>
              <a:ext cx="624" cy="480"/>
              <a:chOff x="1104" y="1200"/>
              <a:chExt cx="624" cy="480"/>
            </a:xfrm>
          </p:grpSpPr>
          <p:sp>
            <p:nvSpPr>
              <p:cNvPr id="73" name="Rectangle 211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" name="Text Box 212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6" name="Group 213"/>
            <p:cNvGrpSpPr>
              <a:grpSpLocks/>
            </p:cNvGrpSpPr>
            <p:nvPr/>
          </p:nvGrpSpPr>
          <p:grpSpPr bwMode="auto">
            <a:xfrm>
              <a:off x="720" y="2448"/>
              <a:ext cx="624" cy="480"/>
              <a:chOff x="1104" y="1200"/>
              <a:chExt cx="624" cy="480"/>
            </a:xfrm>
          </p:grpSpPr>
          <p:sp>
            <p:nvSpPr>
              <p:cNvPr id="71" name="Rectangle 214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Text Box 215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Group 216"/>
            <p:cNvGrpSpPr>
              <a:grpSpLocks/>
            </p:cNvGrpSpPr>
            <p:nvPr/>
          </p:nvGrpSpPr>
          <p:grpSpPr bwMode="auto">
            <a:xfrm>
              <a:off x="1968" y="1008"/>
              <a:ext cx="624" cy="480"/>
              <a:chOff x="1104" y="1200"/>
              <a:chExt cx="624" cy="480"/>
            </a:xfrm>
          </p:grpSpPr>
          <p:sp>
            <p:nvSpPr>
              <p:cNvPr id="69" name="Rectangle 217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" name="Text Box 218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" name="Group 219"/>
            <p:cNvGrpSpPr>
              <a:grpSpLocks/>
            </p:cNvGrpSpPr>
            <p:nvPr/>
          </p:nvGrpSpPr>
          <p:grpSpPr bwMode="auto">
            <a:xfrm>
              <a:off x="1968" y="1488"/>
              <a:ext cx="624" cy="480"/>
              <a:chOff x="1104" y="1200"/>
              <a:chExt cx="624" cy="480"/>
            </a:xfrm>
          </p:grpSpPr>
          <p:sp>
            <p:nvSpPr>
              <p:cNvPr id="67" name="Rectangle 220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Text Box 221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" name="Group 222"/>
            <p:cNvGrpSpPr>
              <a:grpSpLocks/>
            </p:cNvGrpSpPr>
            <p:nvPr/>
          </p:nvGrpSpPr>
          <p:grpSpPr bwMode="auto">
            <a:xfrm>
              <a:off x="1968" y="1968"/>
              <a:ext cx="624" cy="480"/>
              <a:chOff x="1104" y="1200"/>
              <a:chExt cx="624" cy="480"/>
            </a:xfrm>
          </p:grpSpPr>
          <p:sp>
            <p:nvSpPr>
              <p:cNvPr id="65" name="Rectangle 223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" name="Text Box 224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8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Group 225"/>
            <p:cNvGrpSpPr>
              <a:grpSpLocks/>
            </p:cNvGrpSpPr>
            <p:nvPr/>
          </p:nvGrpSpPr>
          <p:grpSpPr bwMode="auto">
            <a:xfrm>
              <a:off x="1968" y="2448"/>
              <a:ext cx="624" cy="480"/>
              <a:chOff x="1104" y="1200"/>
              <a:chExt cx="624" cy="480"/>
            </a:xfrm>
          </p:grpSpPr>
          <p:sp>
            <p:nvSpPr>
              <p:cNvPr id="63" name="Rectangle 226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4" name="Text Box 227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1" name="Group 228"/>
            <p:cNvGrpSpPr>
              <a:grpSpLocks/>
            </p:cNvGrpSpPr>
            <p:nvPr/>
          </p:nvGrpSpPr>
          <p:grpSpPr bwMode="auto">
            <a:xfrm>
              <a:off x="288" y="1008"/>
              <a:ext cx="432" cy="480"/>
              <a:chOff x="768" y="1680"/>
              <a:chExt cx="336" cy="480"/>
            </a:xfrm>
          </p:grpSpPr>
          <p:sp>
            <p:nvSpPr>
              <p:cNvPr id="61" name="Rectangle 229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" name="Text Box 230"/>
              <p:cNvSpPr txBox="1">
                <a:spLocks noChangeArrowheads="1"/>
              </p:cNvSpPr>
              <p:nvPr/>
            </p:nvSpPr>
            <p:spPr bwMode="auto">
              <a:xfrm>
                <a:off x="843" y="1776"/>
                <a:ext cx="1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A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2" name="Group 231"/>
            <p:cNvGrpSpPr>
              <a:grpSpLocks/>
            </p:cNvGrpSpPr>
            <p:nvPr/>
          </p:nvGrpSpPr>
          <p:grpSpPr bwMode="auto">
            <a:xfrm>
              <a:off x="288" y="1488"/>
              <a:ext cx="432" cy="480"/>
              <a:chOff x="768" y="1680"/>
              <a:chExt cx="336" cy="480"/>
            </a:xfrm>
          </p:grpSpPr>
          <p:sp>
            <p:nvSpPr>
              <p:cNvPr id="59" name="Rectangle 232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" name="Text Box 233"/>
              <p:cNvSpPr txBox="1">
                <a:spLocks noChangeArrowheads="1"/>
              </p:cNvSpPr>
              <p:nvPr/>
            </p:nvSpPr>
            <p:spPr bwMode="auto">
              <a:xfrm>
                <a:off x="843" y="1776"/>
                <a:ext cx="1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B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3" name="Group 234"/>
            <p:cNvGrpSpPr>
              <a:grpSpLocks/>
            </p:cNvGrpSpPr>
            <p:nvPr/>
          </p:nvGrpSpPr>
          <p:grpSpPr bwMode="auto">
            <a:xfrm>
              <a:off x="288" y="1968"/>
              <a:ext cx="432" cy="480"/>
              <a:chOff x="768" y="1680"/>
              <a:chExt cx="336" cy="480"/>
            </a:xfrm>
          </p:grpSpPr>
          <p:sp>
            <p:nvSpPr>
              <p:cNvPr id="57" name="Rectangle 235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" name="Text Box 236"/>
              <p:cNvSpPr txBox="1">
                <a:spLocks noChangeArrowheads="1"/>
              </p:cNvSpPr>
              <p:nvPr/>
            </p:nvSpPr>
            <p:spPr bwMode="auto">
              <a:xfrm>
                <a:off x="839" y="1776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C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4" name="Group 237"/>
            <p:cNvGrpSpPr>
              <a:grpSpLocks/>
            </p:cNvGrpSpPr>
            <p:nvPr/>
          </p:nvGrpSpPr>
          <p:grpSpPr bwMode="auto">
            <a:xfrm>
              <a:off x="288" y="2448"/>
              <a:ext cx="432" cy="480"/>
              <a:chOff x="768" y="1680"/>
              <a:chExt cx="336" cy="480"/>
            </a:xfrm>
          </p:grpSpPr>
          <p:sp>
            <p:nvSpPr>
              <p:cNvPr id="55" name="Rectangle 238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" name="Text Box 239"/>
              <p:cNvSpPr txBox="1">
                <a:spLocks noChangeArrowheads="1"/>
              </p:cNvSpPr>
              <p:nvPr/>
            </p:nvSpPr>
            <p:spPr bwMode="auto">
              <a:xfrm>
                <a:off x="839" y="1776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D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" name="Group 240"/>
            <p:cNvGrpSpPr>
              <a:grpSpLocks/>
            </p:cNvGrpSpPr>
            <p:nvPr/>
          </p:nvGrpSpPr>
          <p:grpSpPr bwMode="auto">
            <a:xfrm>
              <a:off x="2592" y="1008"/>
              <a:ext cx="576" cy="480"/>
              <a:chOff x="768" y="1680"/>
              <a:chExt cx="336" cy="480"/>
            </a:xfrm>
          </p:grpSpPr>
          <p:sp>
            <p:nvSpPr>
              <p:cNvPr id="53" name="Rectangle 241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Text Box 242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6" name="Group 243"/>
            <p:cNvGrpSpPr>
              <a:grpSpLocks/>
            </p:cNvGrpSpPr>
            <p:nvPr/>
          </p:nvGrpSpPr>
          <p:grpSpPr bwMode="auto">
            <a:xfrm>
              <a:off x="2592" y="1488"/>
              <a:ext cx="576" cy="480"/>
              <a:chOff x="768" y="1680"/>
              <a:chExt cx="336" cy="480"/>
            </a:xfrm>
          </p:grpSpPr>
          <p:sp>
            <p:nvSpPr>
              <p:cNvPr id="51" name="Rectangle 244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Text Box 245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" name="Group 246"/>
            <p:cNvGrpSpPr>
              <a:grpSpLocks/>
            </p:cNvGrpSpPr>
            <p:nvPr/>
          </p:nvGrpSpPr>
          <p:grpSpPr bwMode="auto">
            <a:xfrm>
              <a:off x="2592" y="1968"/>
              <a:ext cx="576" cy="480"/>
              <a:chOff x="768" y="1680"/>
              <a:chExt cx="336" cy="480"/>
            </a:xfrm>
          </p:grpSpPr>
          <p:sp>
            <p:nvSpPr>
              <p:cNvPr id="49" name="Rectangle 247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Text Box 248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8" name="Group 249"/>
            <p:cNvGrpSpPr>
              <a:grpSpLocks/>
            </p:cNvGrpSpPr>
            <p:nvPr/>
          </p:nvGrpSpPr>
          <p:grpSpPr bwMode="auto">
            <a:xfrm>
              <a:off x="2592" y="2448"/>
              <a:ext cx="576" cy="480"/>
              <a:chOff x="768" y="1680"/>
              <a:chExt cx="336" cy="480"/>
            </a:xfrm>
          </p:grpSpPr>
          <p:sp>
            <p:nvSpPr>
              <p:cNvPr id="47" name="Rectangle 250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Text Box 251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" name="Group 252"/>
            <p:cNvGrpSpPr>
              <a:grpSpLocks/>
            </p:cNvGrpSpPr>
            <p:nvPr/>
          </p:nvGrpSpPr>
          <p:grpSpPr bwMode="auto">
            <a:xfrm>
              <a:off x="720" y="624"/>
              <a:ext cx="624" cy="384"/>
              <a:chOff x="1104" y="1296"/>
              <a:chExt cx="624" cy="384"/>
            </a:xfrm>
          </p:grpSpPr>
          <p:sp>
            <p:nvSpPr>
              <p:cNvPr id="45" name="Rectangle 253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Text Box 254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" name="Group 255"/>
            <p:cNvGrpSpPr>
              <a:grpSpLocks/>
            </p:cNvGrpSpPr>
            <p:nvPr/>
          </p:nvGrpSpPr>
          <p:grpSpPr bwMode="auto">
            <a:xfrm>
              <a:off x="1344" y="624"/>
              <a:ext cx="624" cy="384"/>
              <a:chOff x="1104" y="1296"/>
              <a:chExt cx="624" cy="384"/>
            </a:xfrm>
          </p:grpSpPr>
          <p:sp>
            <p:nvSpPr>
              <p:cNvPr id="43" name="Rectangle 256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Text Box 257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" name="Group 258"/>
            <p:cNvGrpSpPr>
              <a:grpSpLocks/>
            </p:cNvGrpSpPr>
            <p:nvPr/>
          </p:nvGrpSpPr>
          <p:grpSpPr bwMode="auto">
            <a:xfrm>
              <a:off x="1968" y="624"/>
              <a:ext cx="624" cy="384"/>
              <a:chOff x="1104" y="1296"/>
              <a:chExt cx="624" cy="384"/>
            </a:xfrm>
          </p:grpSpPr>
          <p:sp>
            <p:nvSpPr>
              <p:cNvPr id="41" name="Rectangle 259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Text Box 260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2" name="Group 261"/>
            <p:cNvGrpSpPr>
              <a:grpSpLocks/>
            </p:cNvGrpSpPr>
            <p:nvPr/>
          </p:nvGrpSpPr>
          <p:grpSpPr bwMode="auto">
            <a:xfrm>
              <a:off x="1968" y="2928"/>
              <a:ext cx="624" cy="384"/>
              <a:chOff x="1104" y="1296"/>
              <a:chExt cx="624" cy="384"/>
            </a:xfrm>
          </p:grpSpPr>
          <p:sp>
            <p:nvSpPr>
              <p:cNvPr id="39" name="Rectangle 262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" name="Text Box 263"/>
              <p:cNvSpPr txBox="1">
                <a:spLocks noChangeArrowheads="1"/>
              </p:cNvSpPr>
              <p:nvPr/>
            </p:nvSpPr>
            <p:spPr bwMode="auto">
              <a:xfrm>
                <a:off x="1200" y="1344"/>
                <a:ext cx="437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3" name="Group 264"/>
            <p:cNvGrpSpPr>
              <a:grpSpLocks/>
            </p:cNvGrpSpPr>
            <p:nvPr/>
          </p:nvGrpSpPr>
          <p:grpSpPr bwMode="auto">
            <a:xfrm>
              <a:off x="1344" y="2928"/>
              <a:ext cx="624" cy="384"/>
              <a:chOff x="1104" y="1296"/>
              <a:chExt cx="624" cy="384"/>
            </a:xfrm>
          </p:grpSpPr>
          <p:sp>
            <p:nvSpPr>
              <p:cNvPr id="37" name="Rectangle 265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" name="Text Box 266"/>
              <p:cNvSpPr txBox="1">
                <a:spLocks noChangeArrowheads="1"/>
              </p:cNvSpPr>
              <p:nvPr/>
            </p:nvSpPr>
            <p:spPr bwMode="auto">
              <a:xfrm>
                <a:off x="1147" y="1344"/>
                <a:ext cx="544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1000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4" name="Group 267"/>
            <p:cNvGrpSpPr>
              <a:grpSpLocks/>
            </p:cNvGrpSpPr>
            <p:nvPr/>
          </p:nvGrpSpPr>
          <p:grpSpPr bwMode="auto">
            <a:xfrm>
              <a:off x="720" y="2928"/>
              <a:ext cx="624" cy="384"/>
              <a:chOff x="1104" y="1296"/>
              <a:chExt cx="624" cy="384"/>
            </a:xfrm>
          </p:grpSpPr>
          <p:sp>
            <p:nvSpPr>
              <p:cNvPr id="35" name="Rectangle 268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" name="Text Box 269"/>
              <p:cNvSpPr txBox="1">
                <a:spLocks noChangeArrowheads="1"/>
              </p:cNvSpPr>
              <p:nvPr/>
            </p:nvSpPr>
            <p:spPr bwMode="auto">
              <a:xfrm>
                <a:off x="1200" y="1344"/>
                <a:ext cx="437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7" name="Text Box 90"/>
          <p:cNvSpPr txBox="1">
            <a:spLocks noChangeArrowheads="1"/>
          </p:cNvSpPr>
          <p:nvPr/>
        </p:nvSpPr>
        <p:spPr bwMode="auto">
          <a:xfrm>
            <a:off x="5381168" y="395763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4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88" name="Rectangle 2"/>
          <p:cNvSpPr txBox="1">
            <a:spLocks noChangeArrowheads="1"/>
          </p:cNvSpPr>
          <p:nvPr/>
        </p:nvSpPr>
        <p:spPr bwMode="auto">
          <a:xfrm>
            <a:off x="631368" y="457200"/>
            <a:ext cx="861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5.5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- Metode Vogel  (1)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9" name="Text Box 88"/>
          <p:cNvSpPr txBox="1">
            <a:spLocks noChangeArrowheads="1"/>
          </p:cNvSpPr>
          <p:nvPr/>
        </p:nvSpPr>
        <p:spPr bwMode="auto">
          <a:xfrm>
            <a:off x="5381168" y="243363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2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 Box 89"/>
          <p:cNvSpPr txBox="1">
            <a:spLocks noChangeArrowheads="1"/>
          </p:cNvSpPr>
          <p:nvPr/>
        </p:nvSpPr>
        <p:spPr bwMode="auto">
          <a:xfrm>
            <a:off x="5381168" y="319563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2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91" name="Text Box 91"/>
          <p:cNvSpPr txBox="1">
            <a:spLocks noChangeArrowheads="1"/>
          </p:cNvSpPr>
          <p:nvPr/>
        </p:nvSpPr>
        <p:spPr bwMode="auto">
          <a:xfrm>
            <a:off x="5381168" y="471963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92" name="Text Box 92"/>
          <p:cNvSpPr txBox="1">
            <a:spLocks noChangeArrowheads="1"/>
          </p:cNvSpPr>
          <p:nvPr/>
        </p:nvSpPr>
        <p:spPr bwMode="auto">
          <a:xfrm>
            <a:off x="3552368" y="593883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93" name="Text Box 93"/>
          <p:cNvSpPr txBox="1">
            <a:spLocks noChangeArrowheads="1"/>
          </p:cNvSpPr>
          <p:nvPr/>
        </p:nvSpPr>
        <p:spPr bwMode="auto">
          <a:xfrm>
            <a:off x="2561768" y="593883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2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94" name="Text Box 94"/>
          <p:cNvSpPr txBox="1">
            <a:spLocks noChangeArrowheads="1"/>
          </p:cNvSpPr>
          <p:nvPr/>
        </p:nvSpPr>
        <p:spPr bwMode="auto">
          <a:xfrm>
            <a:off x="1571168" y="593883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1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grpSp>
        <p:nvGrpSpPr>
          <p:cNvPr id="95" name="Group 145"/>
          <p:cNvGrpSpPr>
            <a:grpSpLocks/>
          </p:cNvGrpSpPr>
          <p:nvPr/>
        </p:nvGrpSpPr>
        <p:grpSpPr bwMode="auto">
          <a:xfrm>
            <a:off x="2256968" y="2281238"/>
            <a:ext cx="990600" cy="762000"/>
            <a:chOff x="4416" y="1104"/>
            <a:chExt cx="624" cy="480"/>
          </a:xfrm>
        </p:grpSpPr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4416" y="1104"/>
              <a:ext cx="624" cy="480"/>
            </a:xfrm>
            <a:prstGeom prst="rect">
              <a:avLst/>
            </a:prstGeom>
            <a:solidFill>
              <a:srgbClr val="91FF9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7" name="Text Box 97"/>
            <p:cNvSpPr txBox="1">
              <a:spLocks noChangeArrowheads="1"/>
            </p:cNvSpPr>
            <p:nvPr/>
          </p:nvSpPr>
          <p:spPr bwMode="auto">
            <a:xfrm>
              <a:off x="4416" y="110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Group 150"/>
          <p:cNvGrpSpPr>
            <a:grpSpLocks/>
          </p:cNvGrpSpPr>
          <p:nvPr/>
        </p:nvGrpSpPr>
        <p:grpSpPr bwMode="auto">
          <a:xfrm>
            <a:off x="2256968" y="3805238"/>
            <a:ext cx="990600" cy="762000"/>
            <a:chOff x="4416" y="2064"/>
            <a:chExt cx="624" cy="480"/>
          </a:xfrm>
        </p:grpSpPr>
        <p:sp>
          <p:nvSpPr>
            <p:cNvPr id="99" name="Rectangle 102"/>
            <p:cNvSpPr>
              <a:spLocks noChangeArrowheads="1"/>
            </p:cNvSpPr>
            <p:nvPr/>
          </p:nvSpPr>
          <p:spPr bwMode="auto">
            <a:xfrm>
              <a:off x="4416" y="2064"/>
              <a:ext cx="624" cy="480"/>
            </a:xfrm>
            <a:prstGeom prst="rect">
              <a:avLst/>
            </a:prstGeom>
            <a:solidFill>
              <a:srgbClr val="78FCF9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0" name="Text Box 103"/>
            <p:cNvSpPr txBox="1">
              <a:spLocks noChangeArrowheads="1"/>
            </p:cNvSpPr>
            <p:nvPr/>
          </p:nvSpPr>
          <p:spPr bwMode="auto">
            <a:xfrm>
              <a:off x="4416" y="206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7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01" name="Group 148"/>
          <p:cNvGrpSpPr>
            <a:grpSpLocks/>
          </p:cNvGrpSpPr>
          <p:nvPr/>
        </p:nvGrpSpPr>
        <p:grpSpPr bwMode="auto">
          <a:xfrm>
            <a:off x="2256968" y="4567238"/>
            <a:ext cx="990600" cy="762000"/>
            <a:chOff x="4416" y="2544"/>
            <a:chExt cx="624" cy="480"/>
          </a:xfrm>
        </p:grpSpPr>
        <p:sp>
          <p:nvSpPr>
            <p:cNvPr id="102" name="Rectangle 105"/>
            <p:cNvSpPr>
              <a:spLocks noChangeArrowheads="1"/>
            </p:cNvSpPr>
            <p:nvPr/>
          </p:nvSpPr>
          <p:spPr bwMode="auto">
            <a:xfrm>
              <a:off x="4416" y="2544"/>
              <a:ext cx="624" cy="480"/>
            </a:xfrm>
            <a:prstGeom prst="rect">
              <a:avLst/>
            </a:prstGeom>
            <a:solidFill>
              <a:srgbClr val="91FF9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3" name="Text Box 106"/>
            <p:cNvSpPr txBox="1">
              <a:spLocks noChangeArrowheads="1"/>
            </p:cNvSpPr>
            <p:nvPr/>
          </p:nvSpPr>
          <p:spPr bwMode="auto">
            <a:xfrm>
              <a:off x="4416" y="254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04" name="Group 132"/>
          <p:cNvGrpSpPr>
            <a:grpSpLocks/>
          </p:cNvGrpSpPr>
          <p:nvPr/>
        </p:nvGrpSpPr>
        <p:grpSpPr bwMode="auto">
          <a:xfrm>
            <a:off x="1266368" y="2281238"/>
            <a:ext cx="990600" cy="762000"/>
            <a:chOff x="3792" y="1104"/>
            <a:chExt cx="624" cy="480"/>
          </a:xfrm>
        </p:grpSpPr>
        <p:sp>
          <p:nvSpPr>
            <p:cNvPr id="105" name="Rectangle 108"/>
            <p:cNvSpPr>
              <a:spLocks noChangeArrowheads="1"/>
            </p:cNvSpPr>
            <p:nvPr/>
          </p:nvSpPr>
          <p:spPr bwMode="auto">
            <a:xfrm>
              <a:off x="3792" y="1104"/>
              <a:ext cx="624" cy="480"/>
            </a:xfrm>
            <a:prstGeom prst="rect">
              <a:avLst/>
            </a:prstGeom>
            <a:solidFill>
              <a:srgbClr val="78FCF9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6" name="Text Box 109"/>
            <p:cNvSpPr txBox="1">
              <a:spLocks noChangeArrowheads="1"/>
            </p:cNvSpPr>
            <p:nvPr/>
          </p:nvSpPr>
          <p:spPr bwMode="auto">
            <a:xfrm>
              <a:off x="3792" y="110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07" name="Group 146"/>
          <p:cNvGrpSpPr>
            <a:grpSpLocks/>
          </p:cNvGrpSpPr>
          <p:nvPr/>
        </p:nvGrpSpPr>
        <p:grpSpPr bwMode="auto">
          <a:xfrm>
            <a:off x="1266368" y="3043238"/>
            <a:ext cx="990600" cy="762000"/>
            <a:chOff x="3792" y="1584"/>
            <a:chExt cx="624" cy="480"/>
          </a:xfrm>
        </p:grpSpPr>
        <p:sp>
          <p:nvSpPr>
            <p:cNvPr id="108" name="Rectangle 111"/>
            <p:cNvSpPr>
              <a:spLocks noChangeArrowheads="1"/>
            </p:cNvSpPr>
            <p:nvPr/>
          </p:nvSpPr>
          <p:spPr bwMode="auto">
            <a:xfrm>
              <a:off x="3792" y="1584"/>
              <a:ext cx="624" cy="480"/>
            </a:xfrm>
            <a:prstGeom prst="rect">
              <a:avLst/>
            </a:prstGeom>
            <a:solidFill>
              <a:srgbClr val="91FF9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9" name="Text Box 112"/>
            <p:cNvSpPr txBox="1">
              <a:spLocks noChangeArrowheads="1"/>
            </p:cNvSpPr>
            <p:nvPr/>
          </p:nvSpPr>
          <p:spPr bwMode="auto">
            <a:xfrm>
              <a:off x="3792" y="158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0" name="Group 147"/>
          <p:cNvGrpSpPr>
            <a:grpSpLocks/>
          </p:cNvGrpSpPr>
          <p:nvPr/>
        </p:nvGrpSpPr>
        <p:grpSpPr bwMode="auto">
          <a:xfrm>
            <a:off x="1266368" y="3805238"/>
            <a:ext cx="990600" cy="762000"/>
            <a:chOff x="3792" y="2064"/>
            <a:chExt cx="624" cy="480"/>
          </a:xfrm>
        </p:grpSpPr>
        <p:sp>
          <p:nvSpPr>
            <p:cNvPr id="111" name="Rectangle 114"/>
            <p:cNvSpPr>
              <a:spLocks noChangeArrowheads="1"/>
            </p:cNvSpPr>
            <p:nvPr/>
          </p:nvSpPr>
          <p:spPr bwMode="auto">
            <a:xfrm>
              <a:off x="3792" y="2064"/>
              <a:ext cx="624" cy="480"/>
            </a:xfrm>
            <a:prstGeom prst="rect">
              <a:avLst/>
            </a:prstGeom>
            <a:solidFill>
              <a:srgbClr val="91FF9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2" name="Text Box 115"/>
            <p:cNvSpPr txBox="1">
              <a:spLocks noChangeArrowheads="1"/>
            </p:cNvSpPr>
            <p:nvPr/>
          </p:nvSpPr>
          <p:spPr bwMode="auto">
            <a:xfrm>
              <a:off x="3792" y="206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3" name="Group 149"/>
          <p:cNvGrpSpPr>
            <a:grpSpLocks/>
          </p:cNvGrpSpPr>
          <p:nvPr/>
        </p:nvGrpSpPr>
        <p:grpSpPr bwMode="auto">
          <a:xfrm>
            <a:off x="3247568" y="3043238"/>
            <a:ext cx="990600" cy="762000"/>
            <a:chOff x="5040" y="1584"/>
            <a:chExt cx="624" cy="480"/>
          </a:xfrm>
        </p:grpSpPr>
        <p:sp>
          <p:nvSpPr>
            <p:cNvPr id="114" name="Rectangle 123"/>
            <p:cNvSpPr>
              <a:spLocks noChangeArrowheads="1"/>
            </p:cNvSpPr>
            <p:nvPr/>
          </p:nvSpPr>
          <p:spPr bwMode="auto">
            <a:xfrm>
              <a:off x="5040" y="1584"/>
              <a:ext cx="624" cy="480"/>
            </a:xfrm>
            <a:prstGeom prst="rect">
              <a:avLst/>
            </a:prstGeom>
            <a:solidFill>
              <a:srgbClr val="78FCF9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5" name="Text Box 124"/>
            <p:cNvSpPr txBox="1">
              <a:spLocks noChangeArrowheads="1"/>
            </p:cNvSpPr>
            <p:nvPr/>
          </p:nvSpPr>
          <p:spPr bwMode="auto">
            <a:xfrm>
              <a:off x="5040" y="158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6" name="Group 151"/>
          <p:cNvGrpSpPr>
            <a:grpSpLocks/>
          </p:cNvGrpSpPr>
          <p:nvPr/>
        </p:nvGrpSpPr>
        <p:grpSpPr bwMode="auto">
          <a:xfrm>
            <a:off x="3247568" y="4567238"/>
            <a:ext cx="990600" cy="762000"/>
            <a:chOff x="5040" y="2544"/>
            <a:chExt cx="624" cy="480"/>
          </a:xfrm>
        </p:grpSpPr>
        <p:sp>
          <p:nvSpPr>
            <p:cNvPr id="117" name="Rectangle 129"/>
            <p:cNvSpPr>
              <a:spLocks noChangeArrowheads="1"/>
            </p:cNvSpPr>
            <p:nvPr/>
          </p:nvSpPr>
          <p:spPr bwMode="auto">
            <a:xfrm>
              <a:off x="5040" y="2544"/>
              <a:ext cx="624" cy="480"/>
            </a:xfrm>
            <a:prstGeom prst="rect">
              <a:avLst/>
            </a:prstGeom>
            <a:solidFill>
              <a:srgbClr val="78FCF9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8" name="Text Box 130"/>
            <p:cNvSpPr txBox="1">
              <a:spLocks noChangeArrowheads="1"/>
            </p:cNvSpPr>
            <p:nvPr/>
          </p:nvSpPr>
          <p:spPr bwMode="auto">
            <a:xfrm>
              <a:off x="5040" y="254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9" name="Group 131"/>
          <p:cNvGrpSpPr>
            <a:grpSpLocks/>
          </p:cNvGrpSpPr>
          <p:nvPr/>
        </p:nvGrpSpPr>
        <p:grpSpPr bwMode="auto">
          <a:xfrm>
            <a:off x="580568" y="1671638"/>
            <a:ext cx="4572000" cy="4267200"/>
            <a:chOff x="288" y="624"/>
            <a:chExt cx="2880" cy="2688"/>
          </a:xfrm>
        </p:grpSpPr>
        <p:grpSp>
          <p:nvGrpSpPr>
            <p:cNvPr id="120" name="Group 5"/>
            <p:cNvGrpSpPr>
              <a:grpSpLocks/>
            </p:cNvGrpSpPr>
            <p:nvPr/>
          </p:nvGrpSpPr>
          <p:grpSpPr bwMode="auto">
            <a:xfrm>
              <a:off x="1344" y="1008"/>
              <a:ext cx="624" cy="480"/>
              <a:chOff x="1104" y="1200"/>
              <a:chExt cx="624" cy="480"/>
            </a:xfrm>
          </p:grpSpPr>
          <p:sp>
            <p:nvSpPr>
              <p:cNvPr id="196" name="Rectangle 6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Text Box 7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1" name="Group 8"/>
            <p:cNvGrpSpPr>
              <a:grpSpLocks/>
            </p:cNvGrpSpPr>
            <p:nvPr/>
          </p:nvGrpSpPr>
          <p:grpSpPr bwMode="auto">
            <a:xfrm>
              <a:off x="1344" y="1488"/>
              <a:ext cx="624" cy="480"/>
              <a:chOff x="1104" y="1200"/>
              <a:chExt cx="624" cy="480"/>
            </a:xfrm>
          </p:grpSpPr>
          <p:sp>
            <p:nvSpPr>
              <p:cNvPr id="194" name="Rectangle 9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5" name="Text Box 10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9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2" name="Group 11"/>
            <p:cNvGrpSpPr>
              <a:grpSpLocks/>
            </p:cNvGrpSpPr>
            <p:nvPr/>
          </p:nvGrpSpPr>
          <p:grpSpPr bwMode="auto">
            <a:xfrm>
              <a:off x="1344" y="1968"/>
              <a:ext cx="624" cy="480"/>
              <a:chOff x="1104" y="1200"/>
              <a:chExt cx="624" cy="480"/>
            </a:xfrm>
          </p:grpSpPr>
          <p:sp>
            <p:nvSpPr>
              <p:cNvPr id="192" name="Rectangle 12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Text Box 13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7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3" name="Group 14"/>
            <p:cNvGrpSpPr>
              <a:grpSpLocks/>
            </p:cNvGrpSpPr>
            <p:nvPr/>
          </p:nvGrpSpPr>
          <p:grpSpPr bwMode="auto">
            <a:xfrm>
              <a:off x="1344" y="2448"/>
              <a:ext cx="624" cy="480"/>
              <a:chOff x="1104" y="1200"/>
              <a:chExt cx="624" cy="480"/>
            </a:xfrm>
          </p:grpSpPr>
          <p:sp>
            <p:nvSpPr>
              <p:cNvPr id="190" name="Rectangle 15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Text Box 16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4" name="Group 17"/>
            <p:cNvGrpSpPr>
              <a:grpSpLocks/>
            </p:cNvGrpSpPr>
            <p:nvPr/>
          </p:nvGrpSpPr>
          <p:grpSpPr bwMode="auto">
            <a:xfrm>
              <a:off x="720" y="1008"/>
              <a:ext cx="624" cy="480"/>
              <a:chOff x="1104" y="1200"/>
              <a:chExt cx="624" cy="480"/>
            </a:xfrm>
          </p:grpSpPr>
          <p:sp>
            <p:nvSpPr>
              <p:cNvPr id="188" name="Rectangle 18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9" name="Text Box 19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5" name="Group 20"/>
            <p:cNvGrpSpPr>
              <a:grpSpLocks/>
            </p:cNvGrpSpPr>
            <p:nvPr/>
          </p:nvGrpSpPr>
          <p:grpSpPr bwMode="auto">
            <a:xfrm>
              <a:off x="720" y="1488"/>
              <a:ext cx="624" cy="480"/>
              <a:chOff x="1104" y="1200"/>
              <a:chExt cx="624" cy="480"/>
            </a:xfrm>
          </p:grpSpPr>
          <p:sp>
            <p:nvSpPr>
              <p:cNvPr id="186" name="Rectangle 21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Text Box 22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6" name="Group 23"/>
            <p:cNvGrpSpPr>
              <a:grpSpLocks/>
            </p:cNvGrpSpPr>
            <p:nvPr/>
          </p:nvGrpSpPr>
          <p:grpSpPr bwMode="auto">
            <a:xfrm>
              <a:off x="720" y="1968"/>
              <a:ext cx="624" cy="480"/>
              <a:chOff x="1104" y="1200"/>
              <a:chExt cx="624" cy="480"/>
            </a:xfrm>
          </p:grpSpPr>
          <p:sp>
            <p:nvSpPr>
              <p:cNvPr id="184" name="Rectangle 24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" name="Text Box 25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7" name="Group 26"/>
            <p:cNvGrpSpPr>
              <a:grpSpLocks/>
            </p:cNvGrpSpPr>
            <p:nvPr/>
          </p:nvGrpSpPr>
          <p:grpSpPr bwMode="auto">
            <a:xfrm>
              <a:off x="720" y="2448"/>
              <a:ext cx="624" cy="480"/>
              <a:chOff x="1104" y="1200"/>
              <a:chExt cx="624" cy="480"/>
            </a:xfrm>
          </p:grpSpPr>
          <p:sp>
            <p:nvSpPr>
              <p:cNvPr id="182" name="Rectangle 27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Text Box 28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8" name="Group 29"/>
            <p:cNvGrpSpPr>
              <a:grpSpLocks/>
            </p:cNvGrpSpPr>
            <p:nvPr/>
          </p:nvGrpSpPr>
          <p:grpSpPr bwMode="auto">
            <a:xfrm>
              <a:off x="1968" y="1008"/>
              <a:ext cx="624" cy="480"/>
              <a:chOff x="1104" y="1200"/>
              <a:chExt cx="624" cy="480"/>
            </a:xfrm>
          </p:grpSpPr>
          <p:sp>
            <p:nvSpPr>
              <p:cNvPr id="180" name="Rectangle 30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1" name="Text Box 31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9" name="Group 32"/>
            <p:cNvGrpSpPr>
              <a:grpSpLocks/>
            </p:cNvGrpSpPr>
            <p:nvPr/>
          </p:nvGrpSpPr>
          <p:grpSpPr bwMode="auto">
            <a:xfrm>
              <a:off x="1968" y="1488"/>
              <a:ext cx="624" cy="480"/>
              <a:chOff x="1104" y="1200"/>
              <a:chExt cx="624" cy="480"/>
            </a:xfrm>
          </p:grpSpPr>
          <p:sp>
            <p:nvSpPr>
              <p:cNvPr id="178" name="Rectangle 33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9" name="Text Box 34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0" name="Group 35"/>
            <p:cNvGrpSpPr>
              <a:grpSpLocks/>
            </p:cNvGrpSpPr>
            <p:nvPr/>
          </p:nvGrpSpPr>
          <p:grpSpPr bwMode="auto">
            <a:xfrm>
              <a:off x="1968" y="1968"/>
              <a:ext cx="624" cy="480"/>
              <a:chOff x="1104" y="1200"/>
              <a:chExt cx="624" cy="480"/>
            </a:xfrm>
          </p:grpSpPr>
          <p:sp>
            <p:nvSpPr>
              <p:cNvPr id="176" name="Rectangle 36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7" name="Text Box 37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8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1" name="Group 38"/>
            <p:cNvGrpSpPr>
              <a:grpSpLocks/>
            </p:cNvGrpSpPr>
            <p:nvPr/>
          </p:nvGrpSpPr>
          <p:grpSpPr bwMode="auto">
            <a:xfrm>
              <a:off x="1968" y="2448"/>
              <a:ext cx="624" cy="480"/>
              <a:chOff x="1104" y="1200"/>
              <a:chExt cx="624" cy="480"/>
            </a:xfrm>
          </p:grpSpPr>
          <p:sp>
            <p:nvSpPr>
              <p:cNvPr id="174" name="Rectangle 39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5" name="Text Box 40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2" name="Group 41"/>
            <p:cNvGrpSpPr>
              <a:grpSpLocks/>
            </p:cNvGrpSpPr>
            <p:nvPr/>
          </p:nvGrpSpPr>
          <p:grpSpPr bwMode="auto">
            <a:xfrm>
              <a:off x="288" y="1008"/>
              <a:ext cx="432" cy="480"/>
              <a:chOff x="768" y="1680"/>
              <a:chExt cx="336" cy="480"/>
            </a:xfrm>
          </p:grpSpPr>
          <p:sp>
            <p:nvSpPr>
              <p:cNvPr id="172" name="Rectangle 42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3" name="Text Box 43"/>
              <p:cNvSpPr txBox="1">
                <a:spLocks noChangeArrowheads="1"/>
              </p:cNvSpPr>
              <p:nvPr/>
            </p:nvSpPr>
            <p:spPr bwMode="auto">
              <a:xfrm>
                <a:off x="843" y="1776"/>
                <a:ext cx="1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A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44"/>
            <p:cNvGrpSpPr>
              <a:grpSpLocks/>
            </p:cNvGrpSpPr>
            <p:nvPr/>
          </p:nvGrpSpPr>
          <p:grpSpPr bwMode="auto">
            <a:xfrm>
              <a:off x="288" y="1488"/>
              <a:ext cx="432" cy="480"/>
              <a:chOff x="768" y="1680"/>
              <a:chExt cx="336" cy="480"/>
            </a:xfrm>
          </p:grpSpPr>
          <p:sp>
            <p:nvSpPr>
              <p:cNvPr id="170" name="Rectangle 45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1" name="Text Box 46"/>
              <p:cNvSpPr txBox="1">
                <a:spLocks noChangeArrowheads="1"/>
              </p:cNvSpPr>
              <p:nvPr/>
            </p:nvSpPr>
            <p:spPr bwMode="auto">
              <a:xfrm>
                <a:off x="843" y="1776"/>
                <a:ext cx="1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B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47"/>
            <p:cNvGrpSpPr>
              <a:grpSpLocks/>
            </p:cNvGrpSpPr>
            <p:nvPr/>
          </p:nvGrpSpPr>
          <p:grpSpPr bwMode="auto">
            <a:xfrm>
              <a:off x="288" y="1968"/>
              <a:ext cx="432" cy="480"/>
              <a:chOff x="768" y="1680"/>
              <a:chExt cx="336" cy="480"/>
            </a:xfrm>
          </p:grpSpPr>
          <p:sp>
            <p:nvSpPr>
              <p:cNvPr id="168" name="Rectangle 48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9" name="Text Box 49"/>
              <p:cNvSpPr txBox="1">
                <a:spLocks noChangeArrowheads="1"/>
              </p:cNvSpPr>
              <p:nvPr/>
            </p:nvSpPr>
            <p:spPr bwMode="auto">
              <a:xfrm>
                <a:off x="839" y="1776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C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5" name="Group 50"/>
            <p:cNvGrpSpPr>
              <a:grpSpLocks/>
            </p:cNvGrpSpPr>
            <p:nvPr/>
          </p:nvGrpSpPr>
          <p:grpSpPr bwMode="auto">
            <a:xfrm>
              <a:off x="288" y="2448"/>
              <a:ext cx="432" cy="480"/>
              <a:chOff x="768" y="1680"/>
              <a:chExt cx="336" cy="480"/>
            </a:xfrm>
          </p:grpSpPr>
          <p:sp>
            <p:nvSpPr>
              <p:cNvPr id="166" name="Rectangle 51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7" name="Text Box 52"/>
              <p:cNvSpPr txBox="1">
                <a:spLocks noChangeArrowheads="1"/>
              </p:cNvSpPr>
              <p:nvPr/>
            </p:nvSpPr>
            <p:spPr bwMode="auto">
              <a:xfrm>
                <a:off x="839" y="1776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D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53"/>
            <p:cNvGrpSpPr>
              <a:grpSpLocks/>
            </p:cNvGrpSpPr>
            <p:nvPr/>
          </p:nvGrpSpPr>
          <p:grpSpPr bwMode="auto">
            <a:xfrm>
              <a:off x="2592" y="1008"/>
              <a:ext cx="576" cy="480"/>
              <a:chOff x="768" y="1680"/>
              <a:chExt cx="336" cy="480"/>
            </a:xfrm>
          </p:grpSpPr>
          <p:sp>
            <p:nvSpPr>
              <p:cNvPr id="164" name="Rectangle 54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5" name="Text Box 55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56"/>
            <p:cNvGrpSpPr>
              <a:grpSpLocks/>
            </p:cNvGrpSpPr>
            <p:nvPr/>
          </p:nvGrpSpPr>
          <p:grpSpPr bwMode="auto">
            <a:xfrm>
              <a:off x="2592" y="1488"/>
              <a:ext cx="576" cy="480"/>
              <a:chOff x="768" y="1680"/>
              <a:chExt cx="336" cy="480"/>
            </a:xfrm>
          </p:grpSpPr>
          <p:sp>
            <p:nvSpPr>
              <p:cNvPr id="162" name="Rectangle 57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Text Box 58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8" name="Group 59"/>
            <p:cNvGrpSpPr>
              <a:grpSpLocks/>
            </p:cNvGrpSpPr>
            <p:nvPr/>
          </p:nvGrpSpPr>
          <p:grpSpPr bwMode="auto">
            <a:xfrm>
              <a:off x="2592" y="1968"/>
              <a:ext cx="576" cy="480"/>
              <a:chOff x="768" y="1680"/>
              <a:chExt cx="336" cy="480"/>
            </a:xfrm>
          </p:grpSpPr>
          <p:sp>
            <p:nvSpPr>
              <p:cNvPr id="160" name="Rectangle 60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Text Box 61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62"/>
            <p:cNvGrpSpPr>
              <a:grpSpLocks/>
            </p:cNvGrpSpPr>
            <p:nvPr/>
          </p:nvGrpSpPr>
          <p:grpSpPr bwMode="auto">
            <a:xfrm>
              <a:off x="2592" y="2448"/>
              <a:ext cx="576" cy="480"/>
              <a:chOff x="768" y="1680"/>
              <a:chExt cx="336" cy="480"/>
            </a:xfrm>
          </p:grpSpPr>
          <p:sp>
            <p:nvSpPr>
              <p:cNvPr id="158" name="Rectangle 63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Text Box 64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65"/>
            <p:cNvGrpSpPr>
              <a:grpSpLocks/>
            </p:cNvGrpSpPr>
            <p:nvPr/>
          </p:nvGrpSpPr>
          <p:grpSpPr bwMode="auto">
            <a:xfrm>
              <a:off x="720" y="624"/>
              <a:ext cx="624" cy="384"/>
              <a:chOff x="1104" y="1296"/>
              <a:chExt cx="624" cy="384"/>
            </a:xfrm>
          </p:grpSpPr>
          <p:sp>
            <p:nvSpPr>
              <p:cNvPr id="156" name="Rectangle 66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Text Box 67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68"/>
            <p:cNvGrpSpPr>
              <a:grpSpLocks/>
            </p:cNvGrpSpPr>
            <p:nvPr/>
          </p:nvGrpSpPr>
          <p:grpSpPr bwMode="auto">
            <a:xfrm>
              <a:off x="1344" y="624"/>
              <a:ext cx="624" cy="384"/>
              <a:chOff x="1104" y="1296"/>
              <a:chExt cx="624" cy="384"/>
            </a:xfrm>
          </p:grpSpPr>
          <p:sp>
            <p:nvSpPr>
              <p:cNvPr id="154" name="Rectangle 69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" name="Text Box 70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2" name="Group 71"/>
            <p:cNvGrpSpPr>
              <a:grpSpLocks/>
            </p:cNvGrpSpPr>
            <p:nvPr/>
          </p:nvGrpSpPr>
          <p:grpSpPr bwMode="auto">
            <a:xfrm>
              <a:off x="1968" y="624"/>
              <a:ext cx="624" cy="384"/>
              <a:chOff x="1104" y="1296"/>
              <a:chExt cx="624" cy="384"/>
            </a:xfrm>
          </p:grpSpPr>
          <p:sp>
            <p:nvSpPr>
              <p:cNvPr id="152" name="Rectangle 72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Text Box 73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74"/>
            <p:cNvGrpSpPr>
              <a:grpSpLocks/>
            </p:cNvGrpSpPr>
            <p:nvPr/>
          </p:nvGrpSpPr>
          <p:grpSpPr bwMode="auto">
            <a:xfrm>
              <a:off x="1968" y="2928"/>
              <a:ext cx="624" cy="384"/>
              <a:chOff x="1104" y="1296"/>
              <a:chExt cx="624" cy="384"/>
            </a:xfrm>
          </p:grpSpPr>
          <p:sp>
            <p:nvSpPr>
              <p:cNvPr id="150" name="Rectangle 75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1" name="Text Box 76"/>
              <p:cNvSpPr txBox="1">
                <a:spLocks noChangeArrowheads="1"/>
              </p:cNvSpPr>
              <p:nvPr/>
            </p:nvSpPr>
            <p:spPr bwMode="auto">
              <a:xfrm>
                <a:off x="1200" y="1344"/>
                <a:ext cx="437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77"/>
            <p:cNvGrpSpPr>
              <a:grpSpLocks/>
            </p:cNvGrpSpPr>
            <p:nvPr/>
          </p:nvGrpSpPr>
          <p:grpSpPr bwMode="auto">
            <a:xfrm>
              <a:off x="1344" y="2928"/>
              <a:ext cx="624" cy="384"/>
              <a:chOff x="1104" y="1296"/>
              <a:chExt cx="624" cy="384"/>
            </a:xfrm>
          </p:grpSpPr>
          <p:sp>
            <p:nvSpPr>
              <p:cNvPr id="148" name="Rectangle 78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9" name="Text Box 79"/>
              <p:cNvSpPr txBox="1">
                <a:spLocks noChangeArrowheads="1"/>
              </p:cNvSpPr>
              <p:nvPr/>
            </p:nvSpPr>
            <p:spPr bwMode="auto">
              <a:xfrm>
                <a:off x="1147" y="1344"/>
                <a:ext cx="544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1000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5" name="Group 80"/>
            <p:cNvGrpSpPr>
              <a:grpSpLocks/>
            </p:cNvGrpSpPr>
            <p:nvPr/>
          </p:nvGrpSpPr>
          <p:grpSpPr bwMode="auto">
            <a:xfrm>
              <a:off x="720" y="2928"/>
              <a:ext cx="624" cy="384"/>
              <a:chOff x="1104" y="1296"/>
              <a:chExt cx="624" cy="384"/>
            </a:xfrm>
          </p:grpSpPr>
          <p:sp>
            <p:nvSpPr>
              <p:cNvPr id="146" name="Rectangle 81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Text Box 82"/>
              <p:cNvSpPr txBox="1">
                <a:spLocks noChangeArrowheads="1"/>
              </p:cNvSpPr>
              <p:nvPr/>
            </p:nvSpPr>
            <p:spPr bwMode="auto">
              <a:xfrm>
                <a:off x="1200" y="1344"/>
                <a:ext cx="437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198" name="Group 178"/>
          <p:cNvGrpSpPr>
            <a:grpSpLocks/>
          </p:cNvGrpSpPr>
          <p:nvPr/>
        </p:nvGrpSpPr>
        <p:grpSpPr bwMode="auto">
          <a:xfrm>
            <a:off x="2256968" y="2281238"/>
            <a:ext cx="990600" cy="762000"/>
            <a:chOff x="4416" y="1104"/>
            <a:chExt cx="624" cy="480"/>
          </a:xfrm>
        </p:grpSpPr>
        <p:sp>
          <p:nvSpPr>
            <p:cNvPr id="199" name="Rectangle 153"/>
            <p:cNvSpPr>
              <a:spLocks noChangeArrowheads="1"/>
            </p:cNvSpPr>
            <p:nvPr/>
          </p:nvSpPr>
          <p:spPr bwMode="auto">
            <a:xfrm>
              <a:off x="4416" y="1104"/>
              <a:ext cx="624" cy="480"/>
            </a:xfrm>
            <a:prstGeom prst="rect">
              <a:avLst/>
            </a:prstGeom>
            <a:solidFill>
              <a:srgbClr val="78FCF9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0" name="Text Box 154"/>
            <p:cNvSpPr txBox="1">
              <a:spLocks noChangeArrowheads="1"/>
            </p:cNvSpPr>
            <p:nvPr/>
          </p:nvSpPr>
          <p:spPr bwMode="auto">
            <a:xfrm>
              <a:off x="4416" y="110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01" name="Group 179"/>
          <p:cNvGrpSpPr>
            <a:grpSpLocks/>
          </p:cNvGrpSpPr>
          <p:nvPr/>
        </p:nvGrpSpPr>
        <p:grpSpPr bwMode="auto">
          <a:xfrm>
            <a:off x="2256968" y="4567238"/>
            <a:ext cx="990600" cy="762000"/>
            <a:chOff x="4416" y="2544"/>
            <a:chExt cx="624" cy="480"/>
          </a:xfrm>
        </p:grpSpPr>
        <p:sp>
          <p:nvSpPr>
            <p:cNvPr id="202" name="Rectangle 159"/>
            <p:cNvSpPr>
              <a:spLocks noChangeArrowheads="1"/>
            </p:cNvSpPr>
            <p:nvPr/>
          </p:nvSpPr>
          <p:spPr bwMode="auto">
            <a:xfrm>
              <a:off x="4416" y="2544"/>
              <a:ext cx="624" cy="480"/>
            </a:xfrm>
            <a:prstGeom prst="rect">
              <a:avLst/>
            </a:prstGeom>
            <a:solidFill>
              <a:srgbClr val="91FF9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3" name="Text Box 160"/>
            <p:cNvSpPr txBox="1">
              <a:spLocks noChangeArrowheads="1"/>
            </p:cNvSpPr>
            <p:nvPr/>
          </p:nvSpPr>
          <p:spPr bwMode="auto">
            <a:xfrm>
              <a:off x="4416" y="254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04" name="Group 176"/>
          <p:cNvGrpSpPr>
            <a:grpSpLocks/>
          </p:cNvGrpSpPr>
          <p:nvPr/>
        </p:nvGrpSpPr>
        <p:grpSpPr bwMode="auto">
          <a:xfrm>
            <a:off x="1266368" y="3043238"/>
            <a:ext cx="990600" cy="762000"/>
            <a:chOff x="3792" y="1584"/>
            <a:chExt cx="624" cy="480"/>
          </a:xfrm>
        </p:grpSpPr>
        <p:sp>
          <p:nvSpPr>
            <p:cNvPr id="205" name="Rectangle 165"/>
            <p:cNvSpPr>
              <a:spLocks noChangeArrowheads="1"/>
            </p:cNvSpPr>
            <p:nvPr/>
          </p:nvSpPr>
          <p:spPr bwMode="auto">
            <a:xfrm>
              <a:off x="3792" y="1584"/>
              <a:ext cx="624" cy="480"/>
            </a:xfrm>
            <a:prstGeom prst="rect">
              <a:avLst/>
            </a:prstGeom>
            <a:solidFill>
              <a:srgbClr val="91FF9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6" name="Text Box 166"/>
            <p:cNvSpPr txBox="1">
              <a:spLocks noChangeArrowheads="1"/>
            </p:cNvSpPr>
            <p:nvPr/>
          </p:nvSpPr>
          <p:spPr bwMode="auto">
            <a:xfrm>
              <a:off x="3792" y="158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07" name="Group 177"/>
          <p:cNvGrpSpPr>
            <a:grpSpLocks/>
          </p:cNvGrpSpPr>
          <p:nvPr/>
        </p:nvGrpSpPr>
        <p:grpSpPr bwMode="auto">
          <a:xfrm>
            <a:off x="1266368" y="3805238"/>
            <a:ext cx="990600" cy="762000"/>
            <a:chOff x="3792" y="2064"/>
            <a:chExt cx="624" cy="480"/>
          </a:xfrm>
        </p:grpSpPr>
        <p:sp>
          <p:nvSpPr>
            <p:cNvPr id="208" name="Rectangle 168"/>
            <p:cNvSpPr>
              <a:spLocks noChangeArrowheads="1"/>
            </p:cNvSpPr>
            <p:nvPr/>
          </p:nvSpPr>
          <p:spPr bwMode="auto">
            <a:xfrm>
              <a:off x="3792" y="2064"/>
              <a:ext cx="624" cy="480"/>
            </a:xfrm>
            <a:prstGeom prst="rect">
              <a:avLst/>
            </a:prstGeom>
            <a:solidFill>
              <a:srgbClr val="78FCF9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9" name="Text Box 169"/>
            <p:cNvSpPr txBox="1">
              <a:spLocks noChangeArrowheads="1"/>
            </p:cNvSpPr>
            <p:nvPr/>
          </p:nvSpPr>
          <p:spPr bwMode="auto">
            <a:xfrm>
              <a:off x="3792" y="206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10" name="Group 180"/>
          <p:cNvGrpSpPr>
            <a:grpSpLocks/>
          </p:cNvGrpSpPr>
          <p:nvPr/>
        </p:nvGrpSpPr>
        <p:grpSpPr bwMode="auto">
          <a:xfrm>
            <a:off x="3247568" y="4567238"/>
            <a:ext cx="990600" cy="762000"/>
            <a:chOff x="5040" y="2544"/>
            <a:chExt cx="624" cy="480"/>
          </a:xfrm>
        </p:grpSpPr>
        <p:sp>
          <p:nvSpPr>
            <p:cNvPr id="211" name="Rectangle 174"/>
            <p:cNvSpPr>
              <a:spLocks noChangeArrowheads="1"/>
            </p:cNvSpPr>
            <p:nvPr/>
          </p:nvSpPr>
          <p:spPr bwMode="auto">
            <a:xfrm>
              <a:off x="5040" y="2544"/>
              <a:ext cx="624" cy="480"/>
            </a:xfrm>
            <a:prstGeom prst="rect">
              <a:avLst/>
            </a:prstGeom>
            <a:solidFill>
              <a:srgbClr val="91FF91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12" name="Text Box 175"/>
            <p:cNvSpPr txBox="1">
              <a:spLocks noChangeArrowheads="1"/>
            </p:cNvSpPr>
            <p:nvPr/>
          </p:nvSpPr>
          <p:spPr bwMode="auto">
            <a:xfrm>
              <a:off x="5040" y="254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13" name="Group 181"/>
          <p:cNvGrpSpPr>
            <a:grpSpLocks/>
          </p:cNvGrpSpPr>
          <p:nvPr/>
        </p:nvGrpSpPr>
        <p:grpSpPr bwMode="auto">
          <a:xfrm>
            <a:off x="3247568" y="3043238"/>
            <a:ext cx="990600" cy="762000"/>
            <a:chOff x="5040" y="1584"/>
            <a:chExt cx="624" cy="480"/>
          </a:xfrm>
        </p:grpSpPr>
        <p:sp>
          <p:nvSpPr>
            <p:cNvPr id="214" name="Rectangle 171"/>
            <p:cNvSpPr>
              <a:spLocks noChangeArrowheads="1"/>
            </p:cNvSpPr>
            <p:nvPr/>
          </p:nvSpPr>
          <p:spPr bwMode="auto">
            <a:xfrm>
              <a:off x="5040" y="1584"/>
              <a:ext cx="624" cy="480"/>
            </a:xfrm>
            <a:prstGeom prst="rect">
              <a:avLst/>
            </a:prstGeom>
            <a:solidFill>
              <a:srgbClr val="78FCF9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15" name="Text Box 172"/>
            <p:cNvSpPr txBox="1">
              <a:spLocks noChangeArrowheads="1"/>
            </p:cNvSpPr>
            <p:nvPr/>
          </p:nvSpPr>
          <p:spPr bwMode="auto">
            <a:xfrm>
              <a:off x="5040" y="1584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16" name="Group 186"/>
          <p:cNvGrpSpPr>
            <a:grpSpLocks/>
          </p:cNvGrpSpPr>
          <p:nvPr/>
        </p:nvGrpSpPr>
        <p:grpSpPr bwMode="auto">
          <a:xfrm>
            <a:off x="1266368" y="3805238"/>
            <a:ext cx="990600" cy="762000"/>
            <a:chOff x="1488" y="2688"/>
            <a:chExt cx="624" cy="480"/>
          </a:xfrm>
        </p:grpSpPr>
        <p:grpSp>
          <p:nvGrpSpPr>
            <p:cNvPr id="217" name="Group 187"/>
            <p:cNvGrpSpPr>
              <a:grpSpLocks/>
            </p:cNvGrpSpPr>
            <p:nvPr/>
          </p:nvGrpSpPr>
          <p:grpSpPr bwMode="auto">
            <a:xfrm>
              <a:off x="1488" y="2688"/>
              <a:ext cx="624" cy="480"/>
              <a:chOff x="960" y="2544"/>
              <a:chExt cx="624" cy="480"/>
            </a:xfrm>
          </p:grpSpPr>
          <p:sp>
            <p:nvSpPr>
              <p:cNvPr id="219" name="Rectangle 188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" name="Text Box 189"/>
              <p:cNvSpPr txBox="1">
                <a:spLocks noChangeArrowheads="1"/>
              </p:cNvSpPr>
              <p:nvPr/>
            </p:nvSpPr>
            <p:spPr bwMode="auto">
              <a:xfrm>
                <a:off x="960" y="2544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8" name="Text Box 190"/>
            <p:cNvSpPr txBox="1">
              <a:spLocks noChangeArrowheads="1"/>
            </p:cNvSpPr>
            <p:nvPr/>
          </p:nvSpPr>
          <p:spPr bwMode="auto">
            <a:xfrm>
              <a:off x="1627" y="283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221" name="TextBox 220"/>
          <p:cNvSpPr txBox="1">
            <a:spLocks noChangeArrowheads="1"/>
          </p:cNvSpPr>
          <p:nvPr/>
        </p:nvSpPr>
        <p:spPr bwMode="auto">
          <a:xfrm>
            <a:off x="6270168" y="1524000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Arti warna sel :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6270168" y="1981200"/>
            <a:ext cx="2590800" cy="830263"/>
          </a:xfrm>
          <a:prstGeom prst="rect">
            <a:avLst/>
          </a:prstGeom>
          <a:solidFill>
            <a:srgbClr val="FFCC00">
              <a:lumMod val="40000"/>
              <a:lumOff val="60000"/>
            </a:srgbClr>
          </a:solidFill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Kuning : sel belum terisi (bukan basis)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6270168" y="2895600"/>
            <a:ext cx="2667000" cy="1200150"/>
          </a:xfrm>
          <a:prstGeom prst="rect">
            <a:avLst/>
          </a:prstGeom>
          <a:solidFill>
            <a:srgbClr val="006600">
              <a:lumMod val="20000"/>
              <a:lumOff val="80000"/>
            </a:srgbClr>
          </a:solidFill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Hijau : sel dgn biaya terkecil di baris/kolom tsb</a:t>
            </a:r>
          </a:p>
        </p:txBody>
      </p:sp>
      <p:sp>
        <p:nvSpPr>
          <p:cNvPr id="224" name="Rectangle 223"/>
          <p:cNvSpPr>
            <a:spLocks noChangeArrowheads="1"/>
          </p:cNvSpPr>
          <p:nvPr/>
        </p:nvSpPr>
        <p:spPr bwMode="auto">
          <a:xfrm>
            <a:off x="6270168" y="4343400"/>
            <a:ext cx="2743200" cy="1200150"/>
          </a:xfrm>
          <a:prstGeom prst="rect">
            <a:avLst/>
          </a:prstGeom>
          <a:solidFill>
            <a:srgbClr val="8B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Biru : sel dgn biaya terkecil kedua di baris/kolm tsb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275768" y="5938838"/>
            <a:ext cx="8890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Arial Narrow"/>
              </a:rPr>
              <a:t>selisih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5152568" y="1747838"/>
            <a:ext cx="8890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Arial Narrow"/>
              </a:rPr>
              <a:t>selisih</a:t>
            </a:r>
          </a:p>
        </p:txBody>
      </p:sp>
      <p:sp>
        <p:nvSpPr>
          <p:cNvPr id="227" name="Rounded Rectangular Callout 226"/>
          <p:cNvSpPr>
            <a:spLocks noChangeArrowheads="1"/>
          </p:cNvSpPr>
          <p:nvPr/>
        </p:nvSpPr>
        <p:spPr bwMode="auto">
          <a:xfrm>
            <a:off x="5965368" y="4495800"/>
            <a:ext cx="3124200" cy="511175"/>
          </a:xfrm>
          <a:prstGeom prst="wedgeRoundRectCallout">
            <a:avLst>
              <a:gd name="adj1" fmla="val -53935"/>
              <a:gd name="adj2" fmla="val -125500"/>
              <a:gd name="adj3" fmla="val 16667"/>
            </a:avLst>
          </a:prstGeom>
          <a:solidFill>
            <a:srgbClr val="F5EBC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anchor="ctr" anchorCtr="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Selisih terbesar.</a:t>
            </a:r>
          </a:p>
        </p:txBody>
      </p:sp>
      <p:sp>
        <p:nvSpPr>
          <p:cNvPr id="228" name="Rounded Rectangle 227"/>
          <p:cNvSpPr>
            <a:spLocks noChangeArrowheads="1"/>
          </p:cNvSpPr>
          <p:nvPr/>
        </p:nvSpPr>
        <p:spPr bwMode="auto">
          <a:xfrm>
            <a:off x="5965368" y="4953000"/>
            <a:ext cx="3200400" cy="1736725"/>
          </a:xfrm>
          <a:prstGeom prst="roundRect">
            <a:avLst>
              <a:gd name="adj" fmla="val 16667"/>
            </a:avLst>
          </a:prstGeom>
          <a:solidFill>
            <a:srgbClr val="F5EBC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Isikan barang sebanyak2nya pd sel baris ini yg biayanya terkecil</a:t>
            </a:r>
          </a:p>
        </p:txBody>
      </p:sp>
    </p:spTree>
    <p:extLst>
      <p:ext uri="{BB962C8B-B14F-4D97-AF65-F5344CB8AC3E}">
        <p14:creationId xmlns:p14="http://schemas.microsoft.com/office/powerpoint/2010/main" val="228341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7" grpId="0" autoUpdateAnimBg="0"/>
      <p:bldP spid="89" grpId="0" autoUpdateAnimBg="0"/>
      <p:bldP spid="90" grpId="0" autoUpdateAnimBg="0"/>
      <p:bldP spid="91" grpId="0" autoUpdateAnimBg="0"/>
      <p:bldP spid="92" grpId="0" autoUpdateAnimBg="0"/>
      <p:bldP spid="93" grpId="0" autoUpdateAnimBg="0"/>
      <p:bldP spid="94" grpId="0" autoUpdateAnimBg="0"/>
      <p:bldP spid="221" grpId="0"/>
      <p:bldP spid="222" grpId="0" animBg="1"/>
      <p:bldP spid="223" grpId="0" animBg="1"/>
      <p:bldP spid="224" grpId="0" animBg="1"/>
      <p:bldP spid="225" grpId="0"/>
      <p:bldP spid="226" grpId="0"/>
      <p:bldP spid="227" grpId="0" animBg="1"/>
      <p:bldP spid="2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357"/>
          <p:cNvSpPr>
            <a:spLocks noChangeArrowheads="1"/>
          </p:cNvSpPr>
          <p:nvPr/>
        </p:nvSpPr>
        <p:spPr bwMode="auto">
          <a:xfrm>
            <a:off x="2550882" y="5968998"/>
            <a:ext cx="533400" cy="609600"/>
          </a:xfrm>
          <a:prstGeom prst="ellipse">
            <a:avLst/>
          </a:prstGeom>
          <a:solidFill>
            <a:srgbClr val="F5EBC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5" name="Oval 1333"/>
          <p:cNvSpPr>
            <a:spLocks noChangeArrowheads="1"/>
          </p:cNvSpPr>
          <p:nvPr/>
        </p:nvSpPr>
        <p:spPr bwMode="auto">
          <a:xfrm>
            <a:off x="5854470" y="2311398"/>
            <a:ext cx="533400" cy="609600"/>
          </a:xfrm>
          <a:prstGeom prst="ellipse">
            <a:avLst/>
          </a:prstGeom>
          <a:solidFill>
            <a:srgbClr val="F5EBC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6" name="Oval 1332"/>
          <p:cNvSpPr>
            <a:spLocks noChangeArrowheads="1"/>
          </p:cNvSpPr>
          <p:nvPr/>
        </p:nvSpPr>
        <p:spPr bwMode="auto">
          <a:xfrm>
            <a:off x="5370282" y="3073398"/>
            <a:ext cx="533400" cy="609600"/>
          </a:xfrm>
          <a:prstGeom prst="ellipse">
            <a:avLst/>
          </a:prstGeom>
          <a:solidFill>
            <a:srgbClr val="F5EBC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7" name="Rectangle 1110"/>
          <p:cNvSpPr txBox="1">
            <a:spLocks noChangeArrowheads="1"/>
          </p:cNvSpPr>
          <p:nvPr/>
        </p:nvSpPr>
        <p:spPr bwMode="auto">
          <a:xfrm>
            <a:off x="1941282" y="40639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Contoh 5.5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– </a:t>
            </a:r>
            <a:b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200" b="1" kern="0">
                <a:solidFill>
                  <a:srgbClr val="FF0000"/>
                </a:solidFill>
                <a:latin typeface="Arial" panose="020B0604020202020204" pitchFamily="34" charset="0"/>
              </a:rPr>
              <a:t>Metode Vogel  (2)</a:t>
            </a:r>
            <a:endParaRPr lang="en-GB" altLang="id-ID" sz="32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1325"/>
          <p:cNvSpPr txBox="1">
            <a:spLocks noChangeArrowheads="1"/>
          </p:cNvSpPr>
          <p:nvPr/>
        </p:nvSpPr>
        <p:spPr bwMode="auto">
          <a:xfrm>
            <a:off x="5930670" y="31495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FF0066"/>
                </a:solidFill>
                <a:latin typeface="Arial" panose="020B0604020202020204" pitchFamily="34" charset="0"/>
              </a:rPr>
              <a:t>1</a:t>
            </a:r>
            <a:endParaRPr lang="en-GB" altLang="id-ID">
              <a:solidFill>
                <a:srgbClr val="FF006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326"/>
          <p:cNvSpPr txBox="1">
            <a:spLocks noChangeArrowheads="1"/>
          </p:cNvSpPr>
          <p:nvPr/>
        </p:nvSpPr>
        <p:spPr bwMode="auto">
          <a:xfrm>
            <a:off x="5930670" y="16255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FF006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1327"/>
          <p:cNvSpPr txBox="1">
            <a:spLocks noChangeArrowheads="1"/>
          </p:cNvSpPr>
          <p:nvPr/>
        </p:nvSpPr>
        <p:spPr bwMode="auto">
          <a:xfrm>
            <a:off x="5930670" y="23875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FF0066"/>
                </a:solidFill>
                <a:latin typeface="Arial" panose="020B0604020202020204" pitchFamily="34" charset="0"/>
              </a:rPr>
              <a:t>5</a:t>
            </a:r>
            <a:endParaRPr lang="en-GB" altLang="id-ID">
              <a:solidFill>
                <a:srgbClr val="FF006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1328"/>
          <p:cNvSpPr txBox="1">
            <a:spLocks noChangeArrowheads="1"/>
          </p:cNvSpPr>
          <p:nvPr/>
        </p:nvSpPr>
        <p:spPr bwMode="auto">
          <a:xfrm>
            <a:off x="5930670" y="39115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FF0066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FF006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1329"/>
          <p:cNvSpPr txBox="1">
            <a:spLocks noChangeArrowheads="1"/>
          </p:cNvSpPr>
          <p:nvPr/>
        </p:nvSpPr>
        <p:spPr bwMode="auto">
          <a:xfrm>
            <a:off x="3617682" y="543559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FF0066"/>
                </a:solidFill>
                <a:latin typeface="Arial" panose="020B0604020202020204" pitchFamily="34" charset="0"/>
              </a:rPr>
              <a:t>0</a:t>
            </a:r>
            <a:endParaRPr lang="en-GB" altLang="id-ID">
              <a:solidFill>
                <a:srgbClr val="FF006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1330"/>
          <p:cNvSpPr txBox="1">
            <a:spLocks noChangeArrowheads="1"/>
          </p:cNvSpPr>
          <p:nvPr/>
        </p:nvSpPr>
        <p:spPr bwMode="auto">
          <a:xfrm>
            <a:off x="2627082" y="543559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FF0066"/>
                </a:solidFill>
                <a:latin typeface="Arial" panose="020B0604020202020204" pitchFamily="34" charset="0"/>
              </a:rPr>
              <a:t>2</a:t>
            </a:r>
            <a:endParaRPr lang="en-GB" altLang="id-ID">
              <a:solidFill>
                <a:srgbClr val="FF006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 Box 1331"/>
          <p:cNvSpPr txBox="1">
            <a:spLocks noChangeArrowheads="1"/>
          </p:cNvSpPr>
          <p:nvPr/>
        </p:nvSpPr>
        <p:spPr bwMode="auto">
          <a:xfrm>
            <a:off x="1636482" y="543559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FF0066"/>
                </a:solidFill>
                <a:latin typeface="Arial" panose="020B0604020202020204" pitchFamily="34" charset="0"/>
              </a:rPr>
              <a:t>-</a:t>
            </a:r>
            <a:endParaRPr lang="en-GB" altLang="id-ID">
              <a:solidFill>
                <a:srgbClr val="FF006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 Box 1340"/>
          <p:cNvSpPr txBox="1">
            <a:spLocks noChangeArrowheads="1"/>
          </p:cNvSpPr>
          <p:nvPr/>
        </p:nvSpPr>
        <p:spPr bwMode="auto">
          <a:xfrm>
            <a:off x="3617682" y="574039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6600"/>
                </a:solidFill>
                <a:latin typeface="Arial" panose="020B0604020202020204" pitchFamily="34" charset="0"/>
              </a:rPr>
              <a:t>2</a:t>
            </a:r>
            <a:endParaRPr lang="en-GB" altLang="id-ID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 Box 1341"/>
          <p:cNvSpPr txBox="1">
            <a:spLocks noChangeArrowheads="1"/>
          </p:cNvSpPr>
          <p:nvPr/>
        </p:nvSpPr>
        <p:spPr bwMode="auto">
          <a:xfrm>
            <a:off x="2627082" y="574039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6600"/>
                </a:solidFill>
                <a:latin typeface="Arial" panose="020B0604020202020204" pitchFamily="34" charset="0"/>
              </a:rPr>
              <a:t>2</a:t>
            </a:r>
            <a:endParaRPr lang="en-GB" altLang="id-ID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 Box 1342"/>
          <p:cNvSpPr txBox="1">
            <a:spLocks noChangeArrowheads="1"/>
          </p:cNvSpPr>
          <p:nvPr/>
        </p:nvSpPr>
        <p:spPr bwMode="auto">
          <a:xfrm>
            <a:off x="1636482" y="574039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6600"/>
                </a:solidFill>
                <a:latin typeface="Arial" panose="020B0604020202020204" pitchFamily="34" charset="0"/>
              </a:rPr>
              <a:t>-</a:t>
            </a:r>
            <a:endParaRPr lang="en-GB" altLang="id-ID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Oval 1343"/>
          <p:cNvSpPr>
            <a:spLocks noChangeArrowheads="1"/>
          </p:cNvSpPr>
          <p:nvPr/>
        </p:nvSpPr>
        <p:spPr bwMode="auto">
          <a:xfrm>
            <a:off x="6387870" y="3835398"/>
            <a:ext cx="533400" cy="609600"/>
          </a:xfrm>
          <a:prstGeom prst="ellipse">
            <a:avLst/>
          </a:prstGeom>
          <a:solidFill>
            <a:srgbClr val="F5EBC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9" name="Text Box 1344"/>
          <p:cNvSpPr txBox="1">
            <a:spLocks noChangeArrowheads="1"/>
          </p:cNvSpPr>
          <p:nvPr/>
        </p:nvSpPr>
        <p:spPr bwMode="auto">
          <a:xfrm>
            <a:off x="6464070" y="31495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6600"/>
                </a:solidFill>
                <a:latin typeface="Arial" panose="020B0604020202020204" pitchFamily="34" charset="0"/>
              </a:rPr>
              <a:t>1</a:t>
            </a:r>
            <a:endParaRPr lang="en-GB" altLang="id-ID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 Box 1345"/>
          <p:cNvSpPr txBox="1">
            <a:spLocks noChangeArrowheads="1"/>
          </p:cNvSpPr>
          <p:nvPr/>
        </p:nvSpPr>
        <p:spPr bwMode="auto">
          <a:xfrm>
            <a:off x="6464070" y="16255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6600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 Box 1346"/>
          <p:cNvSpPr txBox="1">
            <a:spLocks noChangeArrowheads="1"/>
          </p:cNvSpPr>
          <p:nvPr/>
        </p:nvSpPr>
        <p:spPr bwMode="auto">
          <a:xfrm>
            <a:off x="6497407" y="238759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6600"/>
                </a:solidFill>
                <a:latin typeface="Arial" panose="020B0604020202020204" pitchFamily="34" charset="0"/>
              </a:rPr>
              <a:t>-</a:t>
            </a:r>
            <a:endParaRPr lang="en-GB" altLang="id-ID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 Box 1347"/>
          <p:cNvSpPr txBox="1">
            <a:spLocks noChangeArrowheads="1"/>
          </p:cNvSpPr>
          <p:nvPr/>
        </p:nvSpPr>
        <p:spPr bwMode="auto">
          <a:xfrm>
            <a:off x="6464070" y="39115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6600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 Box 1354"/>
          <p:cNvSpPr txBox="1">
            <a:spLocks noChangeArrowheads="1"/>
          </p:cNvSpPr>
          <p:nvPr/>
        </p:nvSpPr>
        <p:spPr bwMode="auto">
          <a:xfrm>
            <a:off x="3617682" y="604519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00FF"/>
                </a:solidFill>
                <a:latin typeface="Arial" panose="020B0604020202020204" pitchFamily="34" charset="0"/>
              </a:rPr>
              <a:t>2</a:t>
            </a:r>
            <a:endParaRPr lang="en-GB" altLang="id-ID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 Box 1355"/>
          <p:cNvSpPr txBox="1">
            <a:spLocks noChangeArrowheads="1"/>
          </p:cNvSpPr>
          <p:nvPr/>
        </p:nvSpPr>
        <p:spPr bwMode="auto">
          <a:xfrm>
            <a:off x="2627082" y="604519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00FF"/>
                </a:solidFill>
                <a:latin typeface="Arial" panose="020B0604020202020204" pitchFamily="34" charset="0"/>
              </a:rPr>
              <a:t>4</a:t>
            </a:r>
            <a:endParaRPr lang="en-GB" altLang="id-ID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 Box 1356"/>
          <p:cNvSpPr txBox="1">
            <a:spLocks noChangeArrowheads="1"/>
          </p:cNvSpPr>
          <p:nvPr/>
        </p:nvSpPr>
        <p:spPr bwMode="auto">
          <a:xfrm>
            <a:off x="1636482" y="604519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00FF"/>
                </a:solidFill>
                <a:latin typeface="Arial" panose="020B0604020202020204" pitchFamily="34" charset="0"/>
              </a:rPr>
              <a:t>-</a:t>
            </a:r>
            <a:endParaRPr lang="en-GB" altLang="id-ID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 Box 1358"/>
          <p:cNvSpPr txBox="1">
            <a:spLocks noChangeArrowheads="1"/>
          </p:cNvSpPr>
          <p:nvPr/>
        </p:nvSpPr>
        <p:spPr bwMode="auto">
          <a:xfrm>
            <a:off x="6997470" y="31495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00FF"/>
                </a:solidFill>
                <a:latin typeface="Arial" panose="020B0604020202020204" pitchFamily="34" charset="0"/>
              </a:rPr>
              <a:t>1</a:t>
            </a:r>
            <a:endParaRPr lang="en-GB" altLang="id-ID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Text Box 1359"/>
          <p:cNvSpPr txBox="1">
            <a:spLocks noChangeArrowheads="1"/>
          </p:cNvSpPr>
          <p:nvPr/>
        </p:nvSpPr>
        <p:spPr bwMode="auto">
          <a:xfrm>
            <a:off x="6997470" y="16255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00F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 Box 1360"/>
          <p:cNvSpPr txBox="1">
            <a:spLocks noChangeArrowheads="1"/>
          </p:cNvSpPr>
          <p:nvPr/>
        </p:nvSpPr>
        <p:spPr bwMode="auto">
          <a:xfrm>
            <a:off x="7030807" y="238759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00FF"/>
                </a:solidFill>
                <a:latin typeface="Arial" panose="020B0604020202020204" pitchFamily="34" charset="0"/>
              </a:rPr>
              <a:t>-</a:t>
            </a:r>
            <a:endParaRPr lang="en-GB" altLang="id-ID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 Box 1361"/>
          <p:cNvSpPr txBox="1">
            <a:spLocks noChangeArrowheads="1"/>
          </p:cNvSpPr>
          <p:nvPr/>
        </p:nvSpPr>
        <p:spPr bwMode="auto">
          <a:xfrm>
            <a:off x="7030807" y="3911598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0000FF"/>
                </a:solidFill>
                <a:latin typeface="Arial" panose="020B0604020202020204" pitchFamily="34" charset="0"/>
              </a:rPr>
              <a:t>-</a:t>
            </a:r>
            <a:endParaRPr lang="en-GB" altLang="id-ID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grpSp>
        <p:nvGrpSpPr>
          <p:cNvPr id="30" name="Group 1381"/>
          <p:cNvGrpSpPr>
            <a:grpSpLocks/>
          </p:cNvGrpSpPr>
          <p:nvPr/>
        </p:nvGrpSpPr>
        <p:grpSpPr bwMode="auto">
          <a:xfrm>
            <a:off x="645882" y="863598"/>
            <a:ext cx="5154613" cy="4724400"/>
            <a:chOff x="288" y="480"/>
            <a:chExt cx="3247" cy="2976"/>
          </a:xfrm>
        </p:grpSpPr>
        <p:sp>
          <p:nvSpPr>
            <p:cNvPr id="31" name="Text Box 1114"/>
            <p:cNvSpPr txBox="1">
              <a:spLocks noChangeArrowheads="1"/>
            </p:cNvSpPr>
            <p:nvPr/>
          </p:nvSpPr>
          <p:spPr bwMode="auto">
            <a:xfrm>
              <a:off x="2160" y="316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2" name="Text Box 1115"/>
            <p:cNvSpPr txBox="1">
              <a:spLocks noChangeArrowheads="1"/>
            </p:cNvSpPr>
            <p:nvPr/>
          </p:nvSpPr>
          <p:spPr bwMode="auto">
            <a:xfrm>
              <a:off x="1536" y="316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3" name="Text Box 1116"/>
            <p:cNvSpPr txBox="1">
              <a:spLocks noChangeArrowheads="1"/>
            </p:cNvSpPr>
            <p:nvPr/>
          </p:nvSpPr>
          <p:spPr bwMode="auto">
            <a:xfrm>
              <a:off x="912" y="316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34" name="Group 1026"/>
            <p:cNvGrpSpPr>
              <a:grpSpLocks/>
            </p:cNvGrpSpPr>
            <p:nvPr/>
          </p:nvGrpSpPr>
          <p:grpSpPr bwMode="auto">
            <a:xfrm>
              <a:off x="288" y="480"/>
              <a:ext cx="2880" cy="2688"/>
              <a:chOff x="288" y="624"/>
              <a:chExt cx="2880" cy="2688"/>
            </a:xfrm>
          </p:grpSpPr>
          <p:grpSp>
            <p:nvGrpSpPr>
              <p:cNvPr id="39" name="Group 1027"/>
              <p:cNvGrpSpPr>
                <a:grpSpLocks/>
              </p:cNvGrpSpPr>
              <p:nvPr/>
            </p:nvGrpSpPr>
            <p:grpSpPr bwMode="auto">
              <a:xfrm>
                <a:off x="1344" y="1008"/>
                <a:ext cx="624" cy="480"/>
                <a:chOff x="1104" y="1200"/>
                <a:chExt cx="624" cy="480"/>
              </a:xfrm>
            </p:grpSpPr>
            <p:sp>
              <p:nvSpPr>
                <p:cNvPr id="115" name="Rectangle 1028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6" name="Text Box 1029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1030"/>
              <p:cNvGrpSpPr>
                <a:grpSpLocks/>
              </p:cNvGrpSpPr>
              <p:nvPr/>
            </p:nvGrpSpPr>
            <p:grpSpPr bwMode="auto">
              <a:xfrm>
                <a:off x="1344" y="1488"/>
                <a:ext cx="624" cy="480"/>
                <a:chOff x="1104" y="1200"/>
                <a:chExt cx="624" cy="480"/>
              </a:xfrm>
            </p:grpSpPr>
            <p:sp>
              <p:nvSpPr>
                <p:cNvPr id="113" name="Rectangle 1031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4" name="Text Box 1032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Group 1033"/>
              <p:cNvGrpSpPr>
                <a:grpSpLocks/>
              </p:cNvGrpSpPr>
              <p:nvPr/>
            </p:nvGrpSpPr>
            <p:grpSpPr bwMode="auto">
              <a:xfrm>
                <a:off x="1344" y="1968"/>
                <a:ext cx="624" cy="480"/>
                <a:chOff x="1104" y="1200"/>
                <a:chExt cx="624" cy="480"/>
              </a:xfrm>
            </p:grpSpPr>
            <p:sp>
              <p:nvSpPr>
                <p:cNvPr id="111" name="Rectangle 1034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2" name="Text Box 1035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Group 1036"/>
              <p:cNvGrpSpPr>
                <a:grpSpLocks/>
              </p:cNvGrpSpPr>
              <p:nvPr/>
            </p:nvGrpSpPr>
            <p:grpSpPr bwMode="auto">
              <a:xfrm>
                <a:off x="1344" y="2448"/>
                <a:ext cx="624" cy="480"/>
                <a:chOff x="1104" y="1200"/>
                <a:chExt cx="624" cy="480"/>
              </a:xfrm>
            </p:grpSpPr>
            <p:sp>
              <p:nvSpPr>
                <p:cNvPr id="109" name="Rectangle 1037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0" name="Text Box 1038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1039"/>
              <p:cNvGrpSpPr>
                <a:grpSpLocks/>
              </p:cNvGrpSpPr>
              <p:nvPr/>
            </p:nvGrpSpPr>
            <p:grpSpPr bwMode="auto">
              <a:xfrm>
                <a:off x="720" y="1008"/>
                <a:ext cx="624" cy="480"/>
                <a:chOff x="1104" y="1200"/>
                <a:chExt cx="624" cy="480"/>
              </a:xfrm>
            </p:grpSpPr>
            <p:sp>
              <p:nvSpPr>
                <p:cNvPr id="107" name="Rectangle 1040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8" name="Text Box 1041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1042"/>
              <p:cNvGrpSpPr>
                <a:grpSpLocks/>
              </p:cNvGrpSpPr>
              <p:nvPr/>
            </p:nvGrpSpPr>
            <p:grpSpPr bwMode="auto">
              <a:xfrm>
                <a:off x="720" y="1488"/>
                <a:ext cx="624" cy="480"/>
                <a:chOff x="1104" y="1200"/>
                <a:chExt cx="624" cy="480"/>
              </a:xfrm>
            </p:grpSpPr>
            <p:sp>
              <p:nvSpPr>
                <p:cNvPr id="105" name="Rectangle 1043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6" name="Text Box 1044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Group 1045"/>
              <p:cNvGrpSpPr>
                <a:grpSpLocks/>
              </p:cNvGrpSpPr>
              <p:nvPr/>
            </p:nvGrpSpPr>
            <p:grpSpPr bwMode="auto">
              <a:xfrm>
                <a:off x="720" y="1968"/>
                <a:ext cx="624" cy="480"/>
                <a:chOff x="1104" y="1200"/>
                <a:chExt cx="624" cy="480"/>
              </a:xfrm>
            </p:grpSpPr>
            <p:sp>
              <p:nvSpPr>
                <p:cNvPr id="103" name="Rectangle 1046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4" name="Text Box 1047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Group 1048"/>
              <p:cNvGrpSpPr>
                <a:grpSpLocks/>
              </p:cNvGrpSpPr>
              <p:nvPr/>
            </p:nvGrpSpPr>
            <p:grpSpPr bwMode="auto">
              <a:xfrm>
                <a:off x="720" y="2448"/>
                <a:ext cx="624" cy="480"/>
                <a:chOff x="1104" y="1200"/>
                <a:chExt cx="624" cy="480"/>
              </a:xfrm>
            </p:grpSpPr>
            <p:sp>
              <p:nvSpPr>
                <p:cNvPr id="101" name="Rectangle 1049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2" name="Text Box 1050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7" name="Group 1051"/>
              <p:cNvGrpSpPr>
                <a:grpSpLocks/>
              </p:cNvGrpSpPr>
              <p:nvPr/>
            </p:nvGrpSpPr>
            <p:grpSpPr bwMode="auto">
              <a:xfrm>
                <a:off x="1968" y="1008"/>
                <a:ext cx="624" cy="480"/>
                <a:chOff x="1104" y="1200"/>
                <a:chExt cx="624" cy="480"/>
              </a:xfrm>
            </p:grpSpPr>
            <p:sp>
              <p:nvSpPr>
                <p:cNvPr id="99" name="Rectangle 1052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" name="Text Box 1053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1054"/>
              <p:cNvGrpSpPr>
                <a:grpSpLocks/>
              </p:cNvGrpSpPr>
              <p:nvPr/>
            </p:nvGrpSpPr>
            <p:grpSpPr bwMode="auto">
              <a:xfrm>
                <a:off x="1968" y="1488"/>
                <a:ext cx="624" cy="480"/>
                <a:chOff x="1104" y="1200"/>
                <a:chExt cx="624" cy="480"/>
              </a:xfrm>
            </p:grpSpPr>
            <p:sp>
              <p:nvSpPr>
                <p:cNvPr id="97" name="Rectangle 1055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" name="Text Box 1056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1057"/>
              <p:cNvGrpSpPr>
                <a:grpSpLocks/>
              </p:cNvGrpSpPr>
              <p:nvPr/>
            </p:nvGrpSpPr>
            <p:grpSpPr bwMode="auto">
              <a:xfrm>
                <a:off x="1968" y="1968"/>
                <a:ext cx="624" cy="480"/>
                <a:chOff x="1104" y="1200"/>
                <a:chExt cx="624" cy="480"/>
              </a:xfrm>
            </p:grpSpPr>
            <p:sp>
              <p:nvSpPr>
                <p:cNvPr id="95" name="Rectangle 1058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6" name="Text Box 1059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8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1060"/>
              <p:cNvGrpSpPr>
                <a:grpSpLocks/>
              </p:cNvGrpSpPr>
              <p:nvPr/>
            </p:nvGrpSpPr>
            <p:grpSpPr bwMode="auto">
              <a:xfrm>
                <a:off x="1968" y="2448"/>
                <a:ext cx="624" cy="480"/>
                <a:chOff x="1104" y="1200"/>
                <a:chExt cx="624" cy="480"/>
              </a:xfrm>
            </p:grpSpPr>
            <p:sp>
              <p:nvSpPr>
                <p:cNvPr id="93" name="Rectangle 1061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4" name="Text Box 1062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1063"/>
              <p:cNvGrpSpPr>
                <a:grpSpLocks/>
              </p:cNvGrpSpPr>
              <p:nvPr/>
            </p:nvGrpSpPr>
            <p:grpSpPr bwMode="auto">
              <a:xfrm>
                <a:off x="288" y="1008"/>
                <a:ext cx="432" cy="480"/>
                <a:chOff x="768" y="1680"/>
                <a:chExt cx="336" cy="480"/>
              </a:xfrm>
            </p:grpSpPr>
            <p:sp>
              <p:nvSpPr>
                <p:cNvPr id="91" name="Rectangle 1064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2" name="Text Box 1065"/>
                <p:cNvSpPr txBox="1">
                  <a:spLocks noChangeArrowheads="1"/>
                </p:cNvSpPr>
                <p:nvPr/>
              </p:nvSpPr>
              <p:spPr bwMode="auto">
                <a:xfrm>
                  <a:off x="843" y="1776"/>
                  <a:ext cx="18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A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2" name="Group 1066"/>
              <p:cNvGrpSpPr>
                <a:grpSpLocks/>
              </p:cNvGrpSpPr>
              <p:nvPr/>
            </p:nvGrpSpPr>
            <p:grpSpPr bwMode="auto">
              <a:xfrm>
                <a:off x="288" y="1488"/>
                <a:ext cx="432" cy="480"/>
                <a:chOff x="768" y="1680"/>
                <a:chExt cx="336" cy="480"/>
              </a:xfrm>
            </p:grpSpPr>
            <p:sp>
              <p:nvSpPr>
                <p:cNvPr id="89" name="Rectangle 1067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0" name="Text Box 1068"/>
                <p:cNvSpPr txBox="1">
                  <a:spLocks noChangeArrowheads="1"/>
                </p:cNvSpPr>
                <p:nvPr/>
              </p:nvSpPr>
              <p:spPr bwMode="auto">
                <a:xfrm>
                  <a:off x="843" y="1776"/>
                  <a:ext cx="18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B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Group 1069"/>
              <p:cNvGrpSpPr>
                <a:grpSpLocks/>
              </p:cNvGrpSpPr>
              <p:nvPr/>
            </p:nvGrpSpPr>
            <p:grpSpPr bwMode="auto">
              <a:xfrm>
                <a:off x="288" y="1968"/>
                <a:ext cx="432" cy="480"/>
                <a:chOff x="768" y="1680"/>
                <a:chExt cx="336" cy="480"/>
              </a:xfrm>
            </p:grpSpPr>
            <p:sp>
              <p:nvSpPr>
                <p:cNvPr id="87" name="Rectangle 1070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8" name="Text Box 1071"/>
                <p:cNvSpPr txBox="1">
                  <a:spLocks noChangeArrowheads="1"/>
                </p:cNvSpPr>
                <p:nvPr/>
              </p:nvSpPr>
              <p:spPr bwMode="auto">
                <a:xfrm>
                  <a:off x="839" y="1776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C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4" name="Group 1072"/>
              <p:cNvGrpSpPr>
                <a:grpSpLocks/>
              </p:cNvGrpSpPr>
              <p:nvPr/>
            </p:nvGrpSpPr>
            <p:grpSpPr bwMode="auto">
              <a:xfrm>
                <a:off x="288" y="2448"/>
                <a:ext cx="432" cy="480"/>
                <a:chOff x="768" y="1680"/>
                <a:chExt cx="336" cy="480"/>
              </a:xfrm>
            </p:grpSpPr>
            <p:sp>
              <p:nvSpPr>
                <p:cNvPr id="85" name="Rectangle 1073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" name="Text Box 1074"/>
                <p:cNvSpPr txBox="1">
                  <a:spLocks noChangeArrowheads="1"/>
                </p:cNvSpPr>
                <p:nvPr/>
              </p:nvSpPr>
              <p:spPr bwMode="auto">
                <a:xfrm>
                  <a:off x="839" y="1776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D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5" name="Group 1075"/>
              <p:cNvGrpSpPr>
                <a:grpSpLocks/>
              </p:cNvGrpSpPr>
              <p:nvPr/>
            </p:nvGrpSpPr>
            <p:grpSpPr bwMode="auto">
              <a:xfrm>
                <a:off x="2592" y="1008"/>
                <a:ext cx="576" cy="480"/>
                <a:chOff x="768" y="1680"/>
                <a:chExt cx="336" cy="480"/>
              </a:xfrm>
            </p:grpSpPr>
            <p:sp>
              <p:nvSpPr>
                <p:cNvPr id="83" name="Rectangle 1076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4" name="Text Box 1077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6" name="Group 1078"/>
              <p:cNvGrpSpPr>
                <a:grpSpLocks/>
              </p:cNvGrpSpPr>
              <p:nvPr/>
            </p:nvGrpSpPr>
            <p:grpSpPr bwMode="auto">
              <a:xfrm>
                <a:off x="2592" y="1488"/>
                <a:ext cx="576" cy="480"/>
                <a:chOff x="768" y="1680"/>
                <a:chExt cx="336" cy="480"/>
              </a:xfrm>
            </p:grpSpPr>
            <p:sp>
              <p:nvSpPr>
                <p:cNvPr id="81" name="Rectangle 1079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" name="Text Box 1080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Group 1081"/>
              <p:cNvGrpSpPr>
                <a:grpSpLocks/>
              </p:cNvGrpSpPr>
              <p:nvPr/>
            </p:nvGrpSpPr>
            <p:grpSpPr bwMode="auto">
              <a:xfrm>
                <a:off x="2592" y="1968"/>
                <a:ext cx="576" cy="480"/>
                <a:chOff x="768" y="1680"/>
                <a:chExt cx="336" cy="480"/>
              </a:xfrm>
            </p:grpSpPr>
            <p:sp>
              <p:nvSpPr>
                <p:cNvPr id="79" name="Rectangle 1082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0" name="Text Box 1083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8" name="Group 1084"/>
              <p:cNvGrpSpPr>
                <a:grpSpLocks/>
              </p:cNvGrpSpPr>
              <p:nvPr/>
            </p:nvGrpSpPr>
            <p:grpSpPr bwMode="auto">
              <a:xfrm>
                <a:off x="2592" y="2448"/>
                <a:ext cx="576" cy="480"/>
                <a:chOff x="768" y="1680"/>
                <a:chExt cx="336" cy="480"/>
              </a:xfrm>
            </p:grpSpPr>
            <p:sp>
              <p:nvSpPr>
                <p:cNvPr id="77" name="Rectangle 1085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8" name="Text Box 1086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9" name="Group 1087"/>
              <p:cNvGrpSpPr>
                <a:grpSpLocks/>
              </p:cNvGrpSpPr>
              <p:nvPr/>
            </p:nvGrpSpPr>
            <p:grpSpPr bwMode="auto">
              <a:xfrm>
                <a:off x="720" y="624"/>
                <a:ext cx="624" cy="384"/>
                <a:chOff x="1104" y="1296"/>
                <a:chExt cx="624" cy="384"/>
              </a:xfrm>
            </p:grpSpPr>
            <p:sp>
              <p:nvSpPr>
                <p:cNvPr id="75" name="Rectangle 1088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" name="Text Box 1089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0" name="Group 1090"/>
              <p:cNvGrpSpPr>
                <a:grpSpLocks/>
              </p:cNvGrpSpPr>
              <p:nvPr/>
            </p:nvGrpSpPr>
            <p:grpSpPr bwMode="auto">
              <a:xfrm>
                <a:off x="1344" y="624"/>
                <a:ext cx="624" cy="384"/>
                <a:chOff x="1104" y="1296"/>
                <a:chExt cx="624" cy="384"/>
              </a:xfrm>
            </p:grpSpPr>
            <p:sp>
              <p:nvSpPr>
                <p:cNvPr id="73" name="Rectangle 1091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4" name="Text Box 1092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1" name="Group 1093"/>
              <p:cNvGrpSpPr>
                <a:grpSpLocks/>
              </p:cNvGrpSpPr>
              <p:nvPr/>
            </p:nvGrpSpPr>
            <p:grpSpPr bwMode="auto">
              <a:xfrm>
                <a:off x="1968" y="624"/>
                <a:ext cx="624" cy="384"/>
                <a:chOff x="1104" y="1296"/>
                <a:chExt cx="624" cy="384"/>
              </a:xfrm>
            </p:grpSpPr>
            <p:sp>
              <p:nvSpPr>
                <p:cNvPr id="71" name="Rectangle 1094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2" name="Text Box 1095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2" name="Group 1096"/>
              <p:cNvGrpSpPr>
                <a:grpSpLocks/>
              </p:cNvGrpSpPr>
              <p:nvPr/>
            </p:nvGrpSpPr>
            <p:grpSpPr bwMode="auto">
              <a:xfrm>
                <a:off x="1968" y="2928"/>
                <a:ext cx="624" cy="384"/>
                <a:chOff x="1104" y="1296"/>
                <a:chExt cx="624" cy="384"/>
              </a:xfrm>
            </p:grpSpPr>
            <p:sp>
              <p:nvSpPr>
                <p:cNvPr id="69" name="Rectangle 1097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0" name="Text Box 1098"/>
                <p:cNvSpPr txBox="1">
                  <a:spLocks noChangeArrowheads="1"/>
                </p:cNvSpPr>
                <p:nvPr/>
              </p:nvSpPr>
              <p:spPr bwMode="auto">
                <a:xfrm>
                  <a:off x="1200" y="1344"/>
                  <a:ext cx="437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3" name="Group 1099"/>
              <p:cNvGrpSpPr>
                <a:grpSpLocks/>
              </p:cNvGrpSpPr>
              <p:nvPr/>
            </p:nvGrpSpPr>
            <p:grpSpPr bwMode="auto">
              <a:xfrm>
                <a:off x="1344" y="2928"/>
                <a:ext cx="624" cy="384"/>
                <a:chOff x="1104" y="1296"/>
                <a:chExt cx="624" cy="384"/>
              </a:xfrm>
            </p:grpSpPr>
            <p:sp>
              <p:nvSpPr>
                <p:cNvPr id="67" name="Rectangle 1100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8" name="Text Box 1101"/>
                <p:cNvSpPr txBox="1">
                  <a:spLocks noChangeArrowheads="1"/>
                </p:cNvSpPr>
                <p:nvPr/>
              </p:nvSpPr>
              <p:spPr bwMode="auto">
                <a:xfrm>
                  <a:off x="1147" y="1344"/>
                  <a:ext cx="544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4" name="Group 1102"/>
              <p:cNvGrpSpPr>
                <a:grpSpLocks/>
              </p:cNvGrpSpPr>
              <p:nvPr/>
            </p:nvGrpSpPr>
            <p:grpSpPr bwMode="auto">
              <a:xfrm>
                <a:off x="720" y="2928"/>
                <a:ext cx="624" cy="384"/>
                <a:chOff x="1104" y="1296"/>
                <a:chExt cx="624" cy="384"/>
              </a:xfrm>
            </p:grpSpPr>
            <p:sp>
              <p:nvSpPr>
                <p:cNvPr id="65" name="Rectangle 1103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" name="Text Box 1104"/>
                <p:cNvSpPr txBox="1">
                  <a:spLocks noChangeArrowheads="1"/>
                </p:cNvSpPr>
                <p:nvPr/>
              </p:nvSpPr>
              <p:spPr bwMode="auto">
                <a:xfrm>
                  <a:off x="1200" y="1344"/>
                  <a:ext cx="437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5" name="Text Box 1109"/>
            <p:cNvSpPr txBox="1">
              <a:spLocks noChangeArrowheads="1"/>
            </p:cNvSpPr>
            <p:nvPr/>
          </p:nvSpPr>
          <p:spPr bwMode="auto">
            <a:xfrm>
              <a:off x="3312" y="1920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6" name="Text Box 1111"/>
            <p:cNvSpPr txBox="1">
              <a:spLocks noChangeArrowheads="1"/>
            </p:cNvSpPr>
            <p:nvPr/>
          </p:nvSpPr>
          <p:spPr bwMode="auto">
            <a:xfrm>
              <a:off x="3312" y="960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7" name="Text Box 1112"/>
            <p:cNvSpPr txBox="1">
              <a:spLocks noChangeArrowheads="1"/>
            </p:cNvSpPr>
            <p:nvPr/>
          </p:nvSpPr>
          <p:spPr bwMode="auto">
            <a:xfrm>
              <a:off x="3312" y="1440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8" name="Text Box 1113"/>
            <p:cNvSpPr txBox="1">
              <a:spLocks noChangeArrowheads="1"/>
            </p:cNvSpPr>
            <p:nvPr/>
          </p:nvSpPr>
          <p:spPr bwMode="auto">
            <a:xfrm>
              <a:off x="3312" y="2400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7" name="Group 1238"/>
          <p:cNvGrpSpPr>
            <a:grpSpLocks/>
          </p:cNvGrpSpPr>
          <p:nvPr/>
        </p:nvGrpSpPr>
        <p:grpSpPr bwMode="auto">
          <a:xfrm>
            <a:off x="1331682" y="2997198"/>
            <a:ext cx="990600" cy="762000"/>
            <a:chOff x="1488" y="2688"/>
            <a:chExt cx="624" cy="480"/>
          </a:xfrm>
        </p:grpSpPr>
        <p:grpSp>
          <p:nvGrpSpPr>
            <p:cNvPr id="118" name="Group 1239"/>
            <p:cNvGrpSpPr>
              <a:grpSpLocks/>
            </p:cNvGrpSpPr>
            <p:nvPr/>
          </p:nvGrpSpPr>
          <p:grpSpPr bwMode="auto">
            <a:xfrm>
              <a:off x="1488" y="2688"/>
              <a:ext cx="624" cy="480"/>
              <a:chOff x="960" y="2544"/>
              <a:chExt cx="624" cy="480"/>
            </a:xfrm>
          </p:grpSpPr>
          <p:sp>
            <p:nvSpPr>
              <p:cNvPr id="120" name="Rectangle 1240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" name="Text Box 1241"/>
              <p:cNvSpPr txBox="1">
                <a:spLocks noChangeArrowheads="1"/>
              </p:cNvSpPr>
              <p:nvPr/>
            </p:nvSpPr>
            <p:spPr bwMode="auto">
              <a:xfrm>
                <a:off x="960" y="2544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9" name="Text Box 1242"/>
            <p:cNvSpPr txBox="1">
              <a:spLocks noChangeArrowheads="1"/>
            </p:cNvSpPr>
            <p:nvPr/>
          </p:nvSpPr>
          <p:spPr bwMode="auto">
            <a:xfrm>
              <a:off x="1627" y="283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22" name="Group 1339"/>
          <p:cNvGrpSpPr>
            <a:grpSpLocks/>
          </p:cNvGrpSpPr>
          <p:nvPr/>
        </p:nvGrpSpPr>
        <p:grpSpPr bwMode="auto">
          <a:xfrm>
            <a:off x="2322282" y="2235198"/>
            <a:ext cx="990600" cy="762000"/>
            <a:chOff x="4224" y="1632"/>
            <a:chExt cx="624" cy="480"/>
          </a:xfrm>
        </p:grpSpPr>
        <p:sp>
          <p:nvSpPr>
            <p:cNvPr id="123" name="Rectangle 1249"/>
            <p:cNvSpPr>
              <a:spLocks noChangeArrowheads="1"/>
            </p:cNvSpPr>
            <p:nvPr/>
          </p:nvSpPr>
          <p:spPr bwMode="auto">
            <a:xfrm>
              <a:off x="4224" y="1632"/>
              <a:ext cx="624" cy="480"/>
            </a:xfrm>
            <a:prstGeom prst="rect">
              <a:avLst/>
            </a:prstGeom>
            <a:solidFill>
              <a:srgbClr val="E1AA97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4" name="Text Box 1250"/>
            <p:cNvSpPr txBox="1">
              <a:spLocks noChangeArrowheads="1"/>
            </p:cNvSpPr>
            <p:nvPr/>
          </p:nvSpPr>
          <p:spPr bwMode="auto">
            <a:xfrm>
              <a:off x="4224" y="163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9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25" name="Group 1323"/>
          <p:cNvGrpSpPr>
            <a:grpSpLocks/>
          </p:cNvGrpSpPr>
          <p:nvPr/>
        </p:nvGrpSpPr>
        <p:grpSpPr bwMode="auto">
          <a:xfrm>
            <a:off x="1331682" y="1473198"/>
            <a:ext cx="990600" cy="3048000"/>
            <a:chOff x="3600" y="1152"/>
            <a:chExt cx="624" cy="1920"/>
          </a:xfrm>
        </p:grpSpPr>
        <p:sp>
          <p:nvSpPr>
            <p:cNvPr id="126" name="Rectangle 1258"/>
            <p:cNvSpPr>
              <a:spLocks noChangeArrowheads="1"/>
            </p:cNvSpPr>
            <p:nvPr/>
          </p:nvSpPr>
          <p:spPr bwMode="auto">
            <a:xfrm>
              <a:off x="3600" y="1152"/>
              <a:ext cx="624" cy="480"/>
            </a:xfrm>
            <a:prstGeom prst="rect">
              <a:avLst/>
            </a:prstGeom>
            <a:solidFill>
              <a:srgbClr val="E1AA97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7" name="Text Box 1259"/>
            <p:cNvSpPr txBox="1">
              <a:spLocks noChangeArrowheads="1"/>
            </p:cNvSpPr>
            <p:nvPr/>
          </p:nvSpPr>
          <p:spPr bwMode="auto">
            <a:xfrm>
              <a:off x="3600" y="115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8" name="Rectangle 1261"/>
            <p:cNvSpPr>
              <a:spLocks noChangeArrowheads="1"/>
            </p:cNvSpPr>
            <p:nvPr/>
          </p:nvSpPr>
          <p:spPr bwMode="auto">
            <a:xfrm>
              <a:off x="3600" y="1632"/>
              <a:ext cx="624" cy="480"/>
            </a:xfrm>
            <a:prstGeom prst="rect">
              <a:avLst/>
            </a:prstGeom>
            <a:solidFill>
              <a:srgbClr val="E1AA97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9" name="Text Box 1262"/>
            <p:cNvSpPr txBox="1">
              <a:spLocks noChangeArrowheads="1"/>
            </p:cNvSpPr>
            <p:nvPr/>
          </p:nvSpPr>
          <p:spPr bwMode="auto">
            <a:xfrm>
              <a:off x="3600" y="163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0" name="Rectangle 1267"/>
            <p:cNvSpPr>
              <a:spLocks noChangeArrowheads="1"/>
            </p:cNvSpPr>
            <p:nvPr/>
          </p:nvSpPr>
          <p:spPr bwMode="auto">
            <a:xfrm>
              <a:off x="3600" y="2592"/>
              <a:ext cx="624" cy="480"/>
            </a:xfrm>
            <a:prstGeom prst="rect">
              <a:avLst/>
            </a:prstGeom>
            <a:solidFill>
              <a:srgbClr val="E1AA97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1" name="Text Box 1268"/>
            <p:cNvSpPr txBox="1">
              <a:spLocks noChangeArrowheads="1"/>
            </p:cNvSpPr>
            <p:nvPr/>
          </p:nvSpPr>
          <p:spPr bwMode="auto">
            <a:xfrm>
              <a:off x="3600" y="259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32" name="Group 1367"/>
          <p:cNvGrpSpPr>
            <a:grpSpLocks/>
          </p:cNvGrpSpPr>
          <p:nvPr/>
        </p:nvGrpSpPr>
        <p:grpSpPr bwMode="auto">
          <a:xfrm>
            <a:off x="3312882" y="1473198"/>
            <a:ext cx="990600" cy="762000"/>
            <a:chOff x="5088" y="1008"/>
            <a:chExt cx="624" cy="480"/>
          </a:xfrm>
        </p:grpSpPr>
        <p:sp>
          <p:nvSpPr>
            <p:cNvPr id="133" name="Rectangle 1270"/>
            <p:cNvSpPr>
              <a:spLocks noChangeArrowheads="1"/>
            </p:cNvSpPr>
            <p:nvPr/>
          </p:nvSpPr>
          <p:spPr bwMode="auto">
            <a:xfrm>
              <a:off x="5088" y="1008"/>
              <a:ext cx="624" cy="480"/>
            </a:xfrm>
            <a:prstGeom prst="rect">
              <a:avLst/>
            </a:prstGeom>
            <a:solidFill>
              <a:srgbClr val="E1AA97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4" name="Text Box 1271"/>
            <p:cNvSpPr txBox="1">
              <a:spLocks noChangeArrowheads="1"/>
            </p:cNvSpPr>
            <p:nvPr/>
          </p:nvSpPr>
          <p:spPr bwMode="auto">
            <a:xfrm>
              <a:off x="5088" y="100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35" name="Group 1353"/>
          <p:cNvGrpSpPr>
            <a:grpSpLocks/>
          </p:cNvGrpSpPr>
          <p:nvPr/>
        </p:nvGrpSpPr>
        <p:grpSpPr bwMode="auto">
          <a:xfrm>
            <a:off x="3312882" y="3759198"/>
            <a:ext cx="990600" cy="762000"/>
            <a:chOff x="4848" y="2592"/>
            <a:chExt cx="624" cy="480"/>
          </a:xfrm>
        </p:grpSpPr>
        <p:sp>
          <p:nvSpPr>
            <p:cNvPr id="136" name="Rectangle 1279"/>
            <p:cNvSpPr>
              <a:spLocks noChangeArrowheads="1"/>
            </p:cNvSpPr>
            <p:nvPr/>
          </p:nvSpPr>
          <p:spPr bwMode="auto">
            <a:xfrm>
              <a:off x="4848" y="2592"/>
              <a:ext cx="624" cy="480"/>
            </a:xfrm>
            <a:prstGeom prst="rect">
              <a:avLst/>
            </a:prstGeom>
            <a:solidFill>
              <a:srgbClr val="E1AA97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7" name="Text Box 1280"/>
            <p:cNvSpPr txBox="1">
              <a:spLocks noChangeArrowheads="1"/>
            </p:cNvSpPr>
            <p:nvPr/>
          </p:nvSpPr>
          <p:spPr bwMode="auto">
            <a:xfrm>
              <a:off x="4848" y="259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38" name="Group 1334"/>
          <p:cNvGrpSpPr>
            <a:grpSpLocks/>
          </p:cNvGrpSpPr>
          <p:nvPr/>
        </p:nvGrpSpPr>
        <p:grpSpPr bwMode="auto">
          <a:xfrm>
            <a:off x="3312882" y="2235198"/>
            <a:ext cx="990600" cy="762000"/>
            <a:chOff x="1488" y="2688"/>
            <a:chExt cx="624" cy="480"/>
          </a:xfrm>
        </p:grpSpPr>
        <p:grpSp>
          <p:nvGrpSpPr>
            <p:cNvPr id="139" name="Group 1335"/>
            <p:cNvGrpSpPr>
              <a:grpSpLocks/>
            </p:cNvGrpSpPr>
            <p:nvPr/>
          </p:nvGrpSpPr>
          <p:grpSpPr bwMode="auto">
            <a:xfrm>
              <a:off x="1488" y="2688"/>
              <a:ext cx="624" cy="480"/>
              <a:chOff x="960" y="2544"/>
              <a:chExt cx="624" cy="480"/>
            </a:xfrm>
          </p:grpSpPr>
          <p:sp>
            <p:nvSpPr>
              <p:cNvPr id="141" name="Rectangle 1336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2" name="Text Box 1337"/>
              <p:cNvSpPr txBox="1">
                <a:spLocks noChangeArrowheads="1"/>
              </p:cNvSpPr>
              <p:nvPr/>
            </p:nvSpPr>
            <p:spPr bwMode="auto">
              <a:xfrm>
                <a:off x="960" y="2544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0" name="Text Box 1338"/>
            <p:cNvSpPr txBox="1">
              <a:spLocks noChangeArrowheads="1"/>
            </p:cNvSpPr>
            <p:nvPr/>
          </p:nvSpPr>
          <p:spPr bwMode="auto">
            <a:xfrm>
              <a:off x="1627" y="283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43" name="Group 1348"/>
          <p:cNvGrpSpPr>
            <a:grpSpLocks/>
          </p:cNvGrpSpPr>
          <p:nvPr/>
        </p:nvGrpSpPr>
        <p:grpSpPr bwMode="auto">
          <a:xfrm>
            <a:off x="2322282" y="3759198"/>
            <a:ext cx="990600" cy="762000"/>
            <a:chOff x="1488" y="2688"/>
            <a:chExt cx="624" cy="480"/>
          </a:xfrm>
        </p:grpSpPr>
        <p:grpSp>
          <p:nvGrpSpPr>
            <p:cNvPr id="144" name="Group 1349"/>
            <p:cNvGrpSpPr>
              <a:grpSpLocks/>
            </p:cNvGrpSpPr>
            <p:nvPr/>
          </p:nvGrpSpPr>
          <p:grpSpPr bwMode="auto">
            <a:xfrm>
              <a:off x="1488" y="2688"/>
              <a:ext cx="624" cy="480"/>
              <a:chOff x="960" y="2544"/>
              <a:chExt cx="624" cy="480"/>
            </a:xfrm>
          </p:grpSpPr>
          <p:sp>
            <p:nvSpPr>
              <p:cNvPr id="146" name="Rectangle 1350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7" name="Text Box 1351"/>
              <p:cNvSpPr txBox="1">
                <a:spLocks noChangeArrowheads="1"/>
              </p:cNvSpPr>
              <p:nvPr/>
            </p:nvSpPr>
            <p:spPr bwMode="auto">
              <a:xfrm>
                <a:off x="960" y="2544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5" name="Text Box 1352"/>
            <p:cNvSpPr txBox="1">
              <a:spLocks noChangeArrowheads="1"/>
            </p:cNvSpPr>
            <p:nvPr/>
          </p:nvSpPr>
          <p:spPr bwMode="auto">
            <a:xfrm>
              <a:off x="1627" y="283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48" name="Group 1362"/>
          <p:cNvGrpSpPr>
            <a:grpSpLocks/>
          </p:cNvGrpSpPr>
          <p:nvPr/>
        </p:nvGrpSpPr>
        <p:grpSpPr bwMode="auto">
          <a:xfrm>
            <a:off x="2322282" y="1473198"/>
            <a:ext cx="990600" cy="762000"/>
            <a:chOff x="1488" y="2688"/>
            <a:chExt cx="624" cy="480"/>
          </a:xfrm>
        </p:grpSpPr>
        <p:grpSp>
          <p:nvGrpSpPr>
            <p:cNvPr id="149" name="Group 1363"/>
            <p:cNvGrpSpPr>
              <a:grpSpLocks/>
            </p:cNvGrpSpPr>
            <p:nvPr/>
          </p:nvGrpSpPr>
          <p:grpSpPr bwMode="auto">
            <a:xfrm>
              <a:off x="1488" y="2688"/>
              <a:ext cx="624" cy="480"/>
              <a:chOff x="960" y="2544"/>
              <a:chExt cx="624" cy="480"/>
            </a:xfrm>
          </p:grpSpPr>
          <p:sp>
            <p:nvSpPr>
              <p:cNvPr id="151" name="Rectangle 1364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2" name="Text Box 1365"/>
              <p:cNvSpPr txBox="1">
                <a:spLocks noChangeArrowheads="1"/>
              </p:cNvSpPr>
              <p:nvPr/>
            </p:nvSpPr>
            <p:spPr bwMode="auto">
              <a:xfrm>
                <a:off x="960" y="2544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0" name="Text Box 1366"/>
            <p:cNvSpPr txBox="1">
              <a:spLocks noChangeArrowheads="1"/>
            </p:cNvSpPr>
            <p:nvPr/>
          </p:nvSpPr>
          <p:spPr bwMode="auto">
            <a:xfrm>
              <a:off x="1627" y="283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53" name="Group 1368"/>
          <p:cNvGrpSpPr>
            <a:grpSpLocks/>
          </p:cNvGrpSpPr>
          <p:nvPr/>
        </p:nvGrpSpPr>
        <p:grpSpPr bwMode="auto">
          <a:xfrm>
            <a:off x="2322282" y="2997198"/>
            <a:ext cx="990600" cy="762000"/>
            <a:chOff x="1488" y="2688"/>
            <a:chExt cx="624" cy="480"/>
          </a:xfrm>
        </p:grpSpPr>
        <p:grpSp>
          <p:nvGrpSpPr>
            <p:cNvPr id="154" name="Group 1369"/>
            <p:cNvGrpSpPr>
              <a:grpSpLocks/>
            </p:cNvGrpSpPr>
            <p:nvPr/>
          </p:nvGrpSpPr>
          <p:grpSpPr bwMode="auto">
            <a:xfrm>
              <a:off x="1488" y="2688"/>
              <a:ext cx="624" cy="480"/>
              <a:chOff x="960" y="2544"/>
              <a:chExt cx="624" cy="480"/>
            </a:xfrm>
          </p:grpSpPr>
          <p:sp>
            <p:nvSpPr>
              <p:cNvPr id="156" name="Rectangle 1370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Text Box 1371"/>
              <p:cNvSpPr txBox="1">
                <a:spLocks noChangeArrowheads="1"/>
              </p:cNvSpPr>
              <p:nvPr/>
            </p:nvSpPr>
            <p:spPr bwMode="auto">
              <a:xfrm>
                <a:off x="960" y="2544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7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5" name="Text Box 1372"/>
            <p:cNvSpPr txBox="1">
              <a:spLocks noChangeArrowheads="1"/>
            </p:cNvSpPr>
            <p:nvPr/>
          </p:nvSpPr>
          <p:spPr bwMode="auto">
            <a:xfrm>
              <a:off x="1627" y="283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58" name="Group 1373"/>
          <p:cNvGrpSpPr>
            <a:grpSpLocks/>
          </p:cNvGrpSpPr>
          <p:nvPr/>
        </p:nvGrpSpPr>
        <p:grpSpPr bwMode="auto">
          <a:xfrm>
            <a:off x="3312882" y="2997198"/>
            <a:ext cx="990600" cy="762000"/>
            <a:chOff x="1488" y="2688"/>
            <a:chExt cx="624" cy="480"/>
          </a:xfrm>
        </p:grpSpPr>
        <p:grpSp>
          <p:nvGrpSpPr>
            <p:cNvPr id="159" name="Group 1374"/>
            <p:cNvGrpSpPr>
              <a:grpSpLocks/>
            </p:cNvGrpSpPr>
            <p:nvPr/>
          </p:nvGrpSpPr>
          <p:grpSpPr bwMode="auto">
            <a:xfrm>
              <a:off x="1488" y="2688"/>
              <a:ext cx="624" cy="480"/>
              <a:chOff x="960" y="2544"/>
              <a:chExt cx="624" cy="480"/>
            </a:xfrm>
          </p:grpSpPr>
          <p:sp>
            <p:nvSpPr>
              <p:cNvPr id="161" name="Rectangle 1375"/>
              <p:cNvSpPr>
                <a:spLocks noChangeArrowheads="1"/>
              </p:cNvSpPr>
              <p:nvPr/>
            </p:nvSpPr>
            <p:spPr bwMode="auto">
              <a:xfrm>
                <a:off x="960" y="2544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2" name="Text Box 1376"/>
              <p:cNvSpPr txBox="1">
                <a:spLocks noChangeArrowheads="1"/>
              </p:cNvSpPr>
              <p:nvPr/>
            </p:nvSpPr>
            <p:spPr bwMode="auto">
              <a:xfrm>
                <a:off x="960" y="2544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8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60" name="Text Box 1377"/>
            <p:cNvSpPr txBox="1">
              <a:spLocks noChangeArrowheads="1"/>
            </p:cNvSpPr>
            <p:nvPr/>
          </p:nvSpPr>
          <p:spPr bwMode="auto">
            <a:xfrm>
              <a:off x="1627" y="283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74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17" grpId="0" autoUpdateAnimBg="0"/>
      <p:bldP spid="18" grpId="0" animBg="1"/>
      <p:bldP spid="19" grpId="0" autoUpdateAnimBg="0"/>
      <p:bldP spid="20" grpId="0" autoUpdateAnimBg="0"/>
      <p:bldP spid="21" grpId="0" autoUpdateAnimBg="0"/>
      <p:bldP spid="22" grpId="0" autoUpdateAnimBg="0"/>
      <p:bldP spid="23" grpId="0" autoUpdateAnimBg="0"/>
      <p:bldP spid="24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84" y="2619828"/>
            <a:ext cx="8447976" cy="14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5.3 Pengecekan Optimalitas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03829"/>
            <a:ext cx="6711492" cy="44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4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5.6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98599"/>
            <a:ext cx="9696186" cy="863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99" y="2497251"/>
            <a:ext cx="4557486" cy="40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50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5.1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7772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49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11827"/>
            <a:ext cx="8160630" cy="31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40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90" y="703943"/>
            <a:ext cx="7268248" cy="536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2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6" y="710735"/>
            <a:ext cx="7692574" cy="56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76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27" y="2111828"/>
            <a:ext cx="895466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1" y="478322"/>
            <a:ext cx="5138058" cy="610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20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5.4 Merevisi Tabel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71486"/>
            <a:ext cx="8355278" cy="35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72" y="1908628"/>
            <a:ext cx="8719314" cy="30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54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 txBox="1">
            <a:spLocks noChangeArrowheads="1"/>
          </p:cNvSpPr>
          <p:nvPr/>
        </p:nvSpPr>
        <p:spPr bwMode="auto">
          <a:xfrm>
            <a:off x="1752600" y="55879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Contoh 5.7</a:t>
            </a:r>
            <a:b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– Uji Optimalitas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46125" y="1819273"/>
            <a:ext cx="24542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7321F"/>
                </a:solidFill>
                <a:effectLst/>
                <a:uLnTx/>
                <a:uFillTx/>
                <a:latin typeface="Times New Roman" panose="02020603050405020304" pitchFamily="18" charset="0"/>
              </a:rPr>
              <a:t>Ujilah apakah tabel contoh 5.2 dengan metode Barat Laut sudah optimal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67321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6" name="Text Box 1153"/>
          <p:cNvSpPr txBox="1">
            <a:spLocks noChangeArrowheads="1"/>
          </p:cNvSpPr>
          <p:nvPr/>
        </p:nvSpPr>
        <p:spPr bwMode="auto">
          <a:xfrm>
            <a:off x="8001000" y="1777998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7321F"/>
                </a:solidFill>
                <a:latin typeface="Arial" panose="020B0604020202020204" pitchFamily="34" charset="0"/>
              </a:rPr>
              <a:t>Ui</a:t>
            </a:r>
            <a:endParaRPr lang="en-GB" altLang="id-ID">
              <a:solidFill>
                <a:srgbClr val="67321F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1154"/>
          <p:cNvSpPr txBox="1">
            <a:spLocks noChangeArrowheads="1"/>
          </p:cNvSpPr>
          <p:nvPr/>
        </p:nvSpPr>
        <p:spPr bwMode="auto">
          <a:xfrm>
            <a:off x="3360738" y="6045198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7321F"/>
                </a:solidFill>
                <a:latin typeface="Arial" panose="020B0604020202020204" pitchFamily="34" charset="0"/>
              </a:rPr>
              <a:t>Vj</a:t>
            </a:r>
            <a:endParaRPr lang="en-GB" altLang="id-ID">
              <a:solidFill>
                <a:srgbClr val="67321F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1155"/>
          <p:cNvSpPr txBox="1">
            <a:spLocks noChangeArrowheads="1"/>
          </p:cNvSpPr>
          <p:nvPr/>
        </p:nvSpPr>
        <p:spPr bwMode="auto">
          <a:xfrm>
            <a:off x="8059738" y="39877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7321F"/>
                </a:solidFill>
                <a:latin typeface="Arial" panose="020B0604020202020204" pitchFamily="34" charset="0"/>
              </a:rPr>
              <a:t>7</a:t>
            </a:r>
            <a:endParaRPr lang="en-GB" altLang="id-ID">
              <a:solidFill>
                <a:srgbClr val="67321F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156"/>
          <p:cNvSpPr txBox="1">
            <a:spLocks noChangeArrowheads="1"/>
          </p:cNvSpPr>
          <p:nvPr/>
        </p:nvSpPr>
        <p:spPr bwMode="auto">
          <a:xfrm>
            <a:off x="8059738" y="47497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7321F"/>
                </a:solidFill>
                <a:latin typeface="Arial" panose="020B0604020202020204" pitchFamily="34" charset="0"/>
              </a:rPr>
              <a:t>1</a:t>
            </a:r>
            <a:endParaRPr lang="en-GB" altLang="id-ID">
              <a:solidFill>
                <a:srgbClr val="67321F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1157"/>
          <p:cNvSpPr txBox="1">
            <a:spLocks noChangeArrowheads="1"/>
          </p:cNvSpPr>
          <p:nvPr/>
        </p:nvSpPr>
        <p:spPr bwMode="auto">
          <a:xfrm>
            <a:off x="5392738" y="60451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7321F"/>
                </a:solidFill>
                <a:latin typeface="Arial" panose="020B0604020202020204" pitchFamily="34" charset="0"/>
              </a:rPr>
              <a:t>0</a:t>
            </a:r>
            <a:endParaRPr lang="en-GB" altLang="id-ID">
              <a:solidFill>
                <a:srgbClr val="67321F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Group 1183"/>
          <p:cNvGrpSpPr>
            <a:grpSpLocks/>
          </p:cNvGrpSpPr>
          <p:nvPr/>
        </p:nvGrpSpPr>
        <p:grpSpPr bwMode="auto">
          <a:xfrm>
            <a:off x="3352800" y="1701798"/>
            <a:ext cx="4572000" cy="4267200"/>
            <a:chOff x="2112" y="1008"/>
            <a:chExt cx="2880" cy="2688"/>
          </a:xfrm>
        </p:grpSpPr>
        <p:grpSp>
          <p:nvGrpSpPr>
            <p:cNvPr id="12" name="Group 1030"/>
            <p:cNvGrpSpPr>
              <a:grpSpLocks/>
            </p:cNvGrpSpPr>
            <p:nvPr/>
          </p:nvGrpSpPr>
          <p:grpSpPr bwMode="auto">
            <a:xfrm>
              <a:off x="2112" y="1008"/>
              <a:ext cx="2880" cy="2688"/>
              <a:chOff x="1680" y="1104"/>
              <a:chExt cx="2880" cy="2688"/>
            </a:xfrm>
          </p:grpSpPr>
          <p:grpSp>
            <p:nvGrpSpPr>
              <p:cNvPr id="38" name="Group 1031"/>
              <p:cNvGrpSpPr>
                <a:grpSpLocks/>
              </p:cNvGrpSpPr>
              <p:nvPr/>
            </p:nvGrpSpPr>
            <p:grpSpPr bwMode="auto">
              <a:xfrm>
                <a:off x="2736" y="1488"/>
                <a:ext cx="624" cy="480"/>
                <a:chOff x="1104" y="1200"/>
                <a:chExt cx="624" cy="480"/>
              </a:xfrm>
            </p:grpSpPr>
            <p:sp>
              <p:nvSpPr>
                <p:cNvPr id="114" name="Rectangle 1032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5" name="Text Box 1033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9" name="Group 1034"/>
              <p:cNvGrpSpPr>
                <a:grpSpLocks/>
              </p:cNvGrpSpPr>
              <p:nvPr/>
            </p:nvGrpSpPr>
            <p:grpSpPr bwMode="auto">
              <a:xfrm>
                <a:off x="2736" y="1968"/>
                <a:ext cx="624" cy="480"/>
                <a:chOff x="1104" y="1200"/>
                <a:chExt cx="624" cy="480"/>
              </a:xfrm>
            </p:grpSpPr>
            <p:sp>
              <p:nvSpPr>
                <p:cNvPr id="112" name="Rectangle 1035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3" name="Text Box 1036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1037"/>
              <p:cNvGrpSpPr>
                <a:grpSpLocks/>
              </p:cNvGrpSpPr>
              <p:nvPr/>
            </p:nvGrpSpPr>
            <p:grpSpPr bwMode="auto">
              <a:xfrm>
                <a:off x="2736" y="2448"/>
                <a:ext cx="624" cy="480"/>
                <a:chOff x="1104" y="1200"/>
                <a:chExt cx="624" cy="480"/>
              </a:xfrm>
            </p:grpSpPr>
            <p:sp>
              <p:nvSpPr>
                <p:cNvPr id="110" name="Rectangle 1038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1" name="Text Box 1039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Group 1040"/>
              <p:cNvGrpSpPr>
                <a:grpSpLocks/>
              </p:cNvGrpSpPr>
              <p:nvPr/>
            </p:nvGrpSpPr>
            <p:grpSpPr bwMode="auto">
              <a:xfrm>
                <a:off x="2736" y="2928"/>
                <a:ext cx="624" cy="480"/>
                <a:chOff x="1104" y="1200"/>
                <a:chExt cx="624" cy="480"/>
              </a:xfrm>
            </p:grpSpPr>
            <p:sp>
              <p:nvSpPr>
                <p:cNvPr id="108" name="Rectangle 1041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9" name="Text Box 1042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Group 1043"/>
              <p:cNvGrpSpPr>
                <a:grpSpLocks/>
              </p:cNvGrpSpPr>
              <p:nvPr/>
            </p:nvGrpSpPr>
            <p:grpSpPr bwMode="auto">
              <a:xfrm>
                <a:off x="2112" y="1488"/>
                <a:ext cx="624" cy="480"/>
                <a:chOff x="1104" y="1200"/>
                <a:chExt cx="624" cy="480"/>
              </a:xfrm>
            </p:grpSpPr>
            <p:sp>
              <p:nvSpPr>
                <p:cNvPr id="106" name="Rectangle 1044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7" name="Text Box 1045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1046"/>
              <p:cNvGrpSpPr>
                <a:grpSpLocks/>
              </p:cNvGrpSpPr>
              <p:nvPr/>
            </p:nvGrpSpPr>
            <p:grpSpPr bwMode="auto">
              <a:xfrm>
                <a:off x="2112" y="1968"/>
                <a:ext cx="624" cy="480"/>
                <a:chOff x="1104" y="1200"/>
                <a:chExt cx="624" cy="480"/>
              </a:xfrm>
            </p:grpSpPr>
            <p:sp>
              <p:nvSpPr>
                <p:cNvPr id="104" name="Rectangle 1047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5" name="Text Box 1048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1049"/>
              <p:cNvGrpSpPr>
                <a:grpSpLocks/>
              </p:cNvGrpSpPr>
              <p:nvPr/>
            </p:nvGrpSpPr>
            <p:grpSpPr bwMode="auto">
              <a:xfrm>
                <a:off x="2112" y="2448"/>
                <a:ext cx="624" cy="480"/>
                <a:chOff x="1104" y="1200"/>
                <a:chExt cx="624" cy="480"/>
              </a:xfrm>
            </p:grpSpPr>
            <p:sp>
              <p:nvSpPr>
                <p:cNvPr id="102" name="Rectangle 1050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3" name="Text Box 1051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Group 1052"/>
              <p:cNvGrpSpPr>
                <a:grpSpLocks/>
              </p:cNvGrpSpPr>
              <p:nvPr/>
            </p:nvGrpSpPr>
            <p:grpSpPr bwMode="auto">
              <a:xfrm>
                <a:off x="2112" y="2928"/>
                <a:ext cx="624" cy="480"/>
                <a:chOff x="1104" y="1200"/>
                <a:chExt cx="624" cy="480"/>
              </a:xfrm>
            </p:grpSpPr>
            <p:sp>
              <p:nvSpPr>
                <p:cNvPr id="100" name="Rectangle 1053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" name="Text Box 1054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Group 1055"/>
              <p:cNvGrpSpPr>
                <a:grpSpLocks/>
              </p:cNvGrpSpPr>
              <p:nvPr/>
            </p:nvGrpSpPr>
            <p:grpSpPr bwMode="auto">
              <a:xfrm>
                <a:off x="3360" y="1488"/>
                <a:ext cx="624" cy="480"/>
                <a:chOff x="1104" y="1200"/>
                <a:chExt cx="624" cy="480"/>
              </a:xfrm>
            </p:grpSpPr>
            <p:sp>
              <p:nvSpPr>
                <p:cNvPr id="98" name="Rectangle 1056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9" name="Text Box 1057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7" name="Group 1058"/>
              <p:cNvGrpSpPr>
                <a:grpSpLocks/>
              </p:cNvGrpSpPr>
              <p:nvPr/>
            </p:nvGrpSpPr>
            <p:grpSpPr bwMode="auto">
              <a:xfrm>
                <a:off x="3360" y="1968"/>
                <a:ext cx="624" cy="480"/>
                <a:chOff x="1104" y="1200"/>
                <a:chExt cx="624" cy="480"/>
              </a:xfrm>
            </p:grpSpPr>
            <p:sp>
              <p:nvSpPr>
                <p:cNvPr id="96" name="Rectangle 1059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" name="Text Box 1060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1061"/>
              <p:cNvGrpSpPr>
                <a:grpSpLocks/>
              </p:cNvGrpSpPr>
              <p:nvPr/>
            </p:nvGrpSpPr>
            <p:grpSpPr bwMode="auto">
              <a:xfrm>
                <a:off x="3360" y="2448"/>
                <a:ext cx="624" cy="480"/>
                <a:chOff x="1104" y="1200"/>
                <a:chExt cx="624" cy="480"/>
              </a:xfrm>
            </p:grpSpPr>
            <p:sp>
              <p:nvSpPr>
                <p:cNvPr id="94" name="Rectangle 1062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5" name="Text Box 1063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8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1064"/>
              <p:cNvGrpSpPr>
                <a:grpSpLocks/>
              </p:cNvGrpSpPr>
              <p:nvPr/>
            </p:nvGrpSpPr>
            <p:grpSpPr bwMode="auto">
              <a:xfrm>
                <a:off x="3360" y="2928"/>
                <a:ext cx="624" cy="480"/>
                <a:chOff x="1104" y="1200"/>
                <a:chExt cx="624" cy="480"/>
              </a:xfrm>
            </p:grpSpPr>
            <p:sp>
              <p:nvSpPr>
                <p:cNvPr id="92" name="Rectangle 1065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3" name="Text Box 1066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1067"/>
              <p:cNvGrpSpPr>
                <a:grpSpLocks/>
              </p:cNvGrpSpPr>
              <p:nvPr/>
            </p:nvGrpSpPr>
            <p:grpSpPr bwMode="auto">
              <a:xfrm>
                <a:off x="1680" y="1488"/>
                <a:ext cx="432" cy="480"/>
                <a:chOff x="768" y="1680"/>
                <a:chExt cx="336" cy="480"/>
              </a:xfrm>
            </p:grpSpPr>
            <p:sp>
              <p:nvSpPr>
                <p:cNvPr id="90" name="Rectangle 1068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1" name="Text Box 1069"/>
                <p:cNvSpPr txBox="1">
                  <a:spLocks noChangeArrowheads="1"/>
                </p:cNvSpPr>
                <p:nvPr/>
              </p:nvSpPr>
              <p:spPr bwMode="auto">
                <a:xfrm>
                  <a:off x="843" y="1776"/>
                  <a:ext cx="18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A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1070"/>
              <p:cNvGrpSpPr>
                <a:grpSpLocks/>
              </p:cNvGrpSpPr>
              <p:nvPr/>
            </p:nvGrpSpPr>
            <p:grpSpPr bwMode="auto">
              <a:xfrm>
                <a:off x="1680" y="1968"/>
                <a:ext cx="432" cy="480"/>
                <a:chOff x="768" y="1680"/>
                <a:chExt cx="336" cy="480"/>
              </a:xfrm>
            </p:grpSpPr>
            <p:sp>
              <p:nvSpPr>
                <p:cNvPr id="88" name="Rectangle 1071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9" name="Text Box 1072"/>
                <p:cNvSpPr txBox="1">
                  <a:spLocks noChangeArrowheads="1"/>
                </p:cNvSpPr>
                <p:nvPr/>
              </p:nvSpPr>
              <p:spPr bwMode="auto">
                <a:xfrm>
                  <a:off x="843" y="1776"/>
                  <a:ext cx="18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B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2" name="Group 1073"/>
              <p:cNvGrpSpPr>
                <a:grpSpLocks/>
              </p:cNvGrpSpPr>
              <p:nvPr/>
            </p:nvGrpSpPr>
            <p:grpSpPr bwMode="auto">
              <a:xfrm>
                <a:off x="1680" y="2448"/>
                <a:ext cx="432" cy="480"/>
                <a:chOff x="768" y="1680"/>
                <a:chExt cx="336" cy="480"/>
              </a:xfrm>
            </p:grpSpPr>
            <p:sp>
              <p:nvSpPr>
                <p:cNvPr id="86" name="Rectangle 1074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7" name="Text Box 1075"/>
                <p:cNvSpPr txBox="1">
                  <a:spLocks noChangeArrowheads="1"/>
                </p:cNvSpPr>
                <p:nvPr/>
              </p:nvSpPr>
              <p:spPr bwMode="auto">
                <a:xfrm>
                  <a:off x="839" y="1776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C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Group 1076"/>
              <p:cNvGrpSpPr>
                <a:grpSpLocks/>
              </p:cNvGrpSpPr>
              <p:nvPr/>
            </p:nvGrpSpPr>
            <p:grpSpPr bwMode="auto">
              <a:xfrm>
                <a:off x="1680" y="2928"/>
                <a:ext cx="432" cy="480"/>
                <a:chOff x="768" y="1680"/>
                <a:chExt cx="336" cy="480"/>
              </a:xfrm>
            </p:grpSpPr>
            <p:sp>
              <p:nvSpPr>
                <p:cNvPr id="84" name="Rectangle 1077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5" name="Text Box 1078"/>
                <p:cNvSpPr txBox="1">
                  <a:spLocks noChangeArrowheads="1"/>
                </p:cNvSpPr>
                <p:nvPr/>
              </p:nvSpPr>
              <p:spPr bwMode="auto">
                <a:xfrm>
                  <a:off x="839" y="1776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D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4" name="Group 1079"/>
              <p:cNvGrpSpPr>
                <a:grpSpLocks/>
              </p:cNvGrpSpPr>
              <p:nvPr/>
            </p:nvGrpSpPr>
            <p:grpSpPr bwMode="auto">
              <a:xfrm>
                <a:off x="3984" y="1488"/>
                <a:ext cx="576" cy="480"/>
                <a:chOff x="768" y="1680"/>
                <a:chExt cx="336" cy="480"/>
              </a:xfrm>
            </p:grpSpPr>
            <p:sp>
              <p:nvSpPr>
                <p:cNvPr id="82" name="Rectangle 1080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3" name="Text Box 1081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5" name="Group 1082"/>
              <p:cNvGrpSpPr>
                <a:grpSpLocks/>
              </p:cNvGrpSpPr>
              <p:nvPr/>
            </p:nvGrpSpPr>
            <p:grpSpPr bwMode="auto">
              <a:xfrm>
                <a:off x="3984" y="1968"/>
                <a:ext cx="576" cy="480"/>
                <a:chOff x="768" y="1680"/>
                <a:chExt cx="336" cy="480"/>
              </a:xfrm>
            </p:grpSpPr>
            <p:sp>
              <p:nvSpPr>
                <p:cNvPr id="80" name="Rectangle 1083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1" name="Text Box 1084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6" name="Group 1085"/>
              <p:cNvGrpSpPr>
                <a:grpSpLocks/>
              </p:cNvGrpSpPr>
              <p:nvPr/>
            </p:nvGrpSpPr>
            <p:grpSpPr bwMode="auto">
              <a:xfrm>
                <a:off x="3984" y="2448"/>
                <a:ext cx="576" cy="480"/>
                <a:chOff x="768" y="1680"/>
                <a:chExt cx="336" cy="480"/>
              </a:xfrm>
            </p:grpSpPr>
            <p:sp>
              <p:nvSpPr>
                <p:cNvPr id="78" name="Rectangle 1086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" name="Text Box 1087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Group 1088"/>
              <p:cNvGrpSpPr>
                <a:grpSpLocks/>
              </p:cNvGrpSpPr>
              <p:nvPr/>
            </p:nvGrpSpPr>
            <p:grpSpPr bwMode="auto">
              <a:xfrm>
                <a:off x="3984" y="2928"/>
                <a:ext cx="576" cy="480"/>
                <a:chOff x="768" y="1680"/>
                <a:chExt cx="336" cy="480"/>
              </a:xfrm>
            </p:grpSpPr>
            <p:sp>
              <p:nvSpPr>
                <p:cNvPr id="76" name="Rectangle 1089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7" name="Text Box 1090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8" name="Group 1091"/>
              <p:cNvGrpSpPr>
                <a:grpSpLocks/>
              </p:cNvGrpSpPr>
              <p:nvPr/>
            </p:nvGrpSpPr>
            <p:grpSpPr bwMode="auto">
              <a:xfrm>
                <a:off x="2112" y="1104"/>
                <a:ext cx="624" cy="384"/>
                <a:chOff x="1104" y="1296"/>
                <a:chExt cx="624" cy="384"/>
              </a:xfrm>
            </p:grpSpPr>
            <p:sp>
              <p:nvSpPr>
                <p:cNvPr id="74" name="Rectangle 1092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5" name="Text Box 1093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9" name="Group 1094"/>
              <p:cNvGrpSpPr>
                <a:grpSpLocks/>
              </p:cNvGrpSpPr>
              <p:nvPr/>
            </p:nvGrpSpPr>
            <p:grpSpPr bwMode="auto">
              <a:xfrm>
                <a:off x="2736" y="1104"/>
                <a:ext cx="624" cy="384"/>
                <a:chOff x="1104" y="1296"/>
                <a:chExt cx="624" cy="384"/>
              </a:xfrm>
            </p:grpSpPr>
            <p:sp>
              <p:nvSpPr>
                <p:cNvPr id="72" name="Rectangle 1095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1096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0" name="Group 1097"/>
              <p:cNvGrpSpPr>
                <a:grpSpLocks/>
              </p:cNvGrpSpPr>
              <p:nvPr/>
            </p:nvGrpSpPr>
            <p:grpSpPr bwMode="auto">
              <a:xfrm>
                <a:off x="3360" y="1104"/>
                <a:ext cx="624" cy="384"/>
                <a:chOff x="1104" y="1296"/>
                <a:chExt cx="624" cy="384"/>
              </a:xfrm>
            </p:grpSpPr>
            <p:sp>
              <p:nvSpPr>
                <p:cNvPr id="70" name="Rectangle 1098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1" name="Text Box 1099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1" name="Group 1100"/>
              <p:cNvGrpSpPr>
                <a:grpSpLocks/>
              </p:cNvGrpSpPr>
              <p:nvPr/>
            </p:nvGrpSpPr>
            <p:grpSpPr bwMode="auto">
              <a:xfrm>
                <a:off x="3360" y="3408"/>
                <a:ext cx="624" cy="384"/>
                <a:chOff x="1104" y="1296"/>
                <a:chExt cx="624" cy="384"/>
              </a:xfrm>
            </p:grpSpPr>
            <p:sp>
              <p:nvSpPr>
                <p:cNvPr id="68" name="Rectangle 1101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9" name="Text Box 1102"/>
                <p:cNvSpPr txBox="1">
                  <a:spLocks noChangeArrowheads="1"/>
                </p:cNvSpPr>
                <p:nvPr/>
              </p:nvSpPr>
              <p:spPr bwMode="auto">
                <a:xfrm>
                  <a:off x="1200" y="1344"/>
                  <a:ext cx="437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2" name="Group 1103"/>
              <p:cNvGrpSpPr>
                <a:grpSpLocks/>
              </p:cNvGrpSpPr>
              <p:nvPr/>
            </p:nvGrpSpPr>
            <p:grpSpPr bwMode="auto">
              <a:xfrm>
                <a:off x="2736" y="3408"/>
                <a:ext cx="624" cy="384"/>
                <a:chOff x="1104" y="1296"/>
                <a:chExt cx="624" cy="384"/>
              </a:xfrm>
            </p:grpSpPr>
            <p:sp>
              <p:nvSpPr>
                <p:cNvPr id="66" name="Rectangle 1104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" name="Text Box 1105"/>
                <p:cNvSpPr txBox="1">
                  <a:spLocks noChangeArrowheads="1"/>
                </p:cNvSpPr>
                <p:nvPr/>
              </p:nvSpPr>
              <p:spPr bwMode="auto">
                <a:xfrm>
                  <a:off x="1147" y="1344"/>
                  <a:ext cx="544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3" name="Group 1106"/>
              <p:cNvGrpSpPr>
                <a:grpSpLocks/>
              </p:cNvGrpSpPr>
              <p:nvPr/>
            </p:nvGrpSpPr>
            <p:grpSpPr bwMode="auto">
              <a:xfrm>
                <a:off x="2112" y="3408"/>
                <a:ext cx="624" cy="384"/>
                <a:chOff x="1104" y="1296"/>
                <a:chExt cx="624" cy="384"/>
              </a:xfrm>
            </p:grpSpPr>
            <p:sp>
              <p:nvSpPr>
                <p:cNvPr id="64" name="Rectangle 1107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" name="Text Box 1108"/>
                <p:cNvSpPr txBox="1">
                  <a:spLocks noChangeArrowheads="1"/>
                </p:cNvSpPr>
                <p:nvPr/>
              </p:nvSpPr>
              <p:spPr bwMode="auto">
                <a:xfrm>
                  <a:off x="1200" y="1344"/>
                  <a:ext cx="437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" name="Group 1182"/>
            <p:cNvGrpSpPr>
              <a:grpSpLocks/>
            </p:cNvGrpSpPr>
            <p:nvPr/>
          </p:nvGrpSpPr>
          <p:grpSpPr bwMode="auto">
            <a:xfrm>
              <a:off x="2544" y="1392"/>
              <a:ext cx="1872" cy="1920"/>
              <a:chOff x="2688" y="1488"/>
              <a:chExt cx="1872" cy="1920"/>
            </a:xfrm>
          </p:grpSpPr>
          <p:grpSp>
            <p:nvGrpSpPr>
              <p:cNvPr id="14" name="Group 1158"/>
              <p:cNvGrpSpPr>
                <a:grpSpLocks/>
              </p:cNvGrpSpPr>
              <p:nvPr/>
            </p:nvGrpSpPr>
            <p:grpSpPr bwMode="auto">
              <a:xfrm>
                <a:off x="2688" y="1488"/>
                <a:ext cx="624" cy="480"/>
                <a:chOff x="2112" y="1488"/>
                <a:chExt cx="624" cy="480"/>
              </a:xfrm>
            </p:grpSpPr>
            <p:sp>
              <p:nvSpPr>
                <p:cNvPr id="35" name="Rectangle 1159"/>
                <p:cNvSpPr>
                  <a:spLocks noChangeArrowheads="1"/>
                </p:cNvSpPr>
                <p:nvPr/>
              </p:nvSpPr>
              <p:spPr bwMode="auto">
                <a:xfrm>
                  <a:off x="2112" y="1488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1160"/>
                <p:cNvSpPr txBox="1">
                  <a:spLocks noChangeArrowheads="1"/>
                </p:cNvSpPr>
                <p:nvPr/>
              </p:nvSpPr>
              <p:spPr bwMode="auto">
                <a:xfrm>
                  <a:off x="2112" y="1488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" name="Text Box 1161"/>
                <p:cNvSpPr txBox="1">
                  <a:spLocks noChangeArrowheads="1"/>
                </p:cNvSpPr>
                <p:nvPr/>
              </p:nvSpPr>
              <p:spPr bwMode="auto">
                <a:xfrm>
                  <a:off x="2256" y="1632"/>
                  <a:ext cx="437" cy="288"/>
                </a:xfrm>
                <a:prstGeom prst="rect">
                  <a:avLst/>
                </a:prstGeom>
                <a:solidFill>
                  <a:srgbClr val="E3AF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5" name="Group 1162"/>
              <p:cNvGrpSpPr>
                <a:grpSpLocks/>
              </p:cNvGrpSpPr>
              <p:nvPr/>
            </p:nvGrpSpPr>
            <p:grpSpPr bwMode="auto">
              <a:xfrm>
                <a:off x="3312" y="1488"/>
                <a:ext cx="624" cy="480"/>
                <a:chOff x="336" y="1584"/>
                <a:chExt cx="624" cy="480"/>
              </a:xfrm>
            </p:grpSpPr>
            <p:sp>
              <p:nvSpPr>
                <p:cNvPr id="32" name="Rectangle 1163"/>
                <p:cNvSpPr>
                  <a:spLocks noChangeArrowheads="1"/>
                </p:cNvSpPr>
                <p:nvPr/>
              </p:nvSpPr>
              <p:spPr bwMode="auto">
                <a:xfrm>
                  <a:off x="336" y="158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1164"/>
                <p:cNvSpPr txBox="1">
                  <a:spLocks noChangeArrowheads="1"/>
                </p:cNvSpPr>
                <p:nvPr/>
              </p:nvSpPr>
              <p:spPr bwMode="auto">
                <a:xfrm>
                  <a:off x="336" y="1584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4" name="Text Box 1165"/>
                <p:cNvSpPr txBox="1">
                  <a:spLocks noChangeArrowheads="1"/>
                </p:cNvSpPr>
                <p:nvPr/>
              </p:nvSpPr>
              <p:spPr bwMode="auto">
                <a:xfrm>
                  <a:off x="480" y="1728"/>
                  <a:ext cx="43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6" name="Group 1166"/>
              <p:cNvGrpSpPr>
                <a:grpSpLocks/>
              </p:cNvGrpSpPr>
              <p:nvPr/>
            </p:nvGrpSpPr>
            <p:grpSpPr bwMode="auto">
              <a:xfrm>
                <a:off x="3936" y="2928"/>
                <a:ext cx="624" cy="480"/>
                <a:chOff x="960" y="3024"/>
                <a:chExt cx="624" cy="480"/>
              </a:xfrm>
            </p:grpSpPr>
            <p:sp>
              <p:nvSpPr>
                <p:cNvPr id="29" name="Rectangle 1167"/>
                <p:cNvSpPr>
                  <a:spLocks noChangeArrowheads="1"/>
                </p:cNvSpPr>
                <p:nvPr/>
              </p:nvSpPr>
              <p:spPr bwMode="auto">
                <a:xfrm>
                  <a:off x="960" y="302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" name="Text Box 1168"/>
                <p:cNvSpPr txBox="1">
                  <a:spLocks noChangeArrowheads="1"/>
                </p:cNvSpPr>
                <p:nvPr/>
              </p:nvSpPr>
              <p:spPr bwMode="auto">
                <a:xfrm>
                  <a:off x="960" y="3024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" name="Text Box 1169"/>
                <p:cNvSpPr txBox="1">
                  <a:spLocks noChangeArrowheads="1"/>
                </p:cNvSpPr>
                <p:nvPr/>
              </p:nvSpPr>
              <p:spPr bwMode="auto">
                <a:xfrm>
                  <a:off x="1104" y="3168"/>
                  <a:ext cx="43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7" name="Group 1170"/>
              <p:cNvGrpSpPr>
                <a:grpSpLocks/>
              </p:cNvGrpSpPr>
              <p:nvPr/>
            </p:nvGrpSpPr>
            <p:grpSpPr bwMode="auto">
              <a:xfrm>
                <a:off x="3312" y="2928"/>
                <a:ext cx="624" cy="480"/>
                <a:chOff x="336" y="3024"/>
                <a:chExt cx="624" cy="480"/>
              </a:xfrm>
            </p:grpSpPr>
            <p:sp>
              <p:nvSpPr>
                <p:cNvPr id="26" name="Rectangle 1171"/>
                <p:cNvSpPr>
                  <a:spLocks noChangeArrowheads="1"/>
                </p:cNvSpPr>
                <p:nvPr/>
              </p:nvSpPr>
              <p:spPr bwMode="auto">
                <a:xfrm>
                  <a:off x="336" y="302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" name="Text Box 1172"/>
                <p:cNvSpPr txBox="1">
                  <a:spLocks noChangeArrowheads="1"/>
                </p:cNvSpPr>
                <p:nvPr/>
              </p:nvSpPr>
              <p:spPr bwMode="auto">
                <a:xfrm>
                  <a:off x="336" y="3024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" name="Text Box 1173"/>
                <p:cNvSpPr txBox="1">
                  <a:spLocks noChangeArrowheads="1"/>
                </p:cNvSpPr>
                <p:nvPr/>
              </p:nvSpPr>
              <p:spPr bwMode="auto">
                <a:xfrm>
                  <a:off x="475" y="3168"/>
                  <a:ext cx="43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8" name="Group 1174"/>
              <p:cNvGrpSpPr>
                <a:grpSpLocks/>
              </p:cNvGrpSpPr>
              <p:nvPr/>
            </p:nvGrpSpPr>
            <p:grpSpPr bwMode="auto">
              <a:xfrm>
                <a:off x="3312" y="2448"/>
                <a:ext cx="624" cy="480"/>
                <a:chOff x="336" y="2544"/>
                <a:chExt cx="624" cy="480"/>
              </a:xfrm>
            </p:grpSpPr>
            <p:sp>
              <p:nvSpPr>
                <p:cNvPr id="23" name="Rectangle 1175"/>
                <p:cNvSpPr>
                  <a:spLocks noChangeArrowheads="1"/>
                </p:cNvSpPr>
                <p:nvPr/>
              </p:nvSpPr>
              <p:spPr bwMode="auto">
                <a:xfrm>
                  <a:off x="336" y="254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" name="Text Box 1176"/>
                <p:cNvSpPr txBox="1">
                  <a:spLocks noChangeArrowheads="1"/>
                </p:cNvSpPr>
                <p:nvPr/>
              </p:nvSpPr>
              <p:spPr bwMode="auto">
                <a:xfrm>
                  <a:off x="336" y="2544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" name="Text Box 1177"/>
                <p:cNvSpPr txBox="1">
                  <a:spLocks noChangeArrowheads="1"/>
                </p:cNvSpPr>
                <p:nvPr/>
              </p:nvSpPr>
              <p:spPr bwMode="auto">
                <a:xfrm>
                  <a:off x="480" y="2688"/>
                  <a:ext cx="43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Group 1178"/>
              <p:cNvGrpSpPr>
                <a:grpSpLocks/>
              </p:cNvGrpSpPr>
              <p:nvPr/>
            </p:nvGrpSpPr>
            <p:grpSpPr bwMode="auto">
              <a:xfrm>
                <a:off x="3312" y="1968"/>
                <a:ext cx="624" cy="480"/>
                <a:chOff x="336" y="2064"/>
                <a:chExt cx="624" cy="480"/>
              </a:xfrm>
            </p:grpSpPr>
            <p:sp>
              <p:nvSpPr>
                <p:cNvPr id="20" name="Rectangle 1179"/>
                <p:cNvSpPr>
                  <a:spLocks noChangeArrowheads="1"/>
                </p:cNvSpPr>
                <p:nvPr/>
              </p:nvSpPr>
              <p:spPr bwMode="auto">
                <a:xfrm>
                  <a:off x="336" y="206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" name="Text Box 1180"/>
                <p:cNvSpPr txBox="1">
                  <a:spLocks noChangeArrowheads="1"/>
                </p:cNvSpPr>
                <p:nvPr/>
              </p:nvSpPr>
              <p:spPr bwMode="auto">
                <a:xfrm>
                  <a:off x="336" y="2064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2" name="Text Box 1181"/>
                <p:cNvSpPr txBox="1">
                  <a:spLocks noChangeArrowheads="1"/>
                </p:cNvSpPr>
                <p:nvPr/>
              </p:nvSpPr>
              <p:spPr bwMode="auto">
                <a:xfrm>
                  <a:off x="480" y="2208"/>
                  <a:ext cx="43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116" name="Text Box 1184"/>
          <p:cNvSpPr txBox="1">
            <a:spLocks noChangeArrowheads="1"/>
          </p:cNvSpPr>
          <p:nvPr/>
        </p:nvSpPr>
        <p:spPr bwMode="auto">
          <a:xfrm>
            <a:off x="6400800" y="604519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7321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67321F"/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 Box 1185"/>
          <p:cNvSpPr txBox="1">
            <a:spLocks noChangeArrowheads="1"/>
          </p:cNvSpPr>
          <p:nvPr/>
        </p:nvSpPr>
        <p:spPr bwMode="auto">
          <a:xfrm>
            <a:off x="8059738" y="32257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7321F"/>
                </a:solidFill>
                <a:latin typeface="Arial" panose="020B0604020202020204" pitchFamily="34" charset="0"/>
              </a:rPr>
              <a:t>9</a:t>
            </a:r>
            <a:endParaRPr lang="en-GB" altLang="id-ID">
              <a:solidFill>
                <a:srgbClr val="67321F"/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 Box 1186"/>
          <p:cNvSpPr txBox="1">
            <a:spLocks noChangeArrowheads="1"/>
          </p:cNvSpPr>
          <p:nvPr/>
        </p:nvSpPr>
        <p:spPr bwMode="auto">
          <a:xfrm>
            <a:off x="8059738" y="246379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7321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67321F"/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 Box 1187"/>
          <p:cNvSpPr txBox="1">
            <a:spLocks noChangeArrowheads="1"/>
          </p:cNvSpPr>
          <p:nvPr/>
        </p:nvSpPr>
        <p:spPr bwMode="auto">
          <a:xfrm>
            <a:off x="4343400" y="604519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7321F"/>
                </a:solidFill>
                <a:latin typeface="Arial" panose="020B0604020202020204" pitchFamily="34" charset="0"/>
              </a:rPr>
              <a:t>2</a:t>
            </a:r>
            <a:endParaRPr lang="en-GB" altLang="id-ID">
              <a:solidFill>
                <a:srgbClr val="67321F"/>
              </a:solidFill>
              <a:latin typeface="Arial" panose="020B0604020202020204" pitchFamily="34" charset="0"/>
            </a:endParaRPr>
          </a:p>
        </p:txBody>
      </p:sp>
      <p:sp>
        <p:nvSpPr>
          <p:cNvPr id="120" name="Line 1188"/>
          <p:cNvSpPr>
            <a:spLocks noChangeShapeType="1"/>
          </p:cNvSpPr>
          <p:nvPr/>
        </p:nvSpPr>
        <p:spPr bwMode="auto">
          <a:xfrm flipV="1">
            <a:off x="5105400" y="6349998"/>
            <a:ext cx="304800" cy="228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21" name="Text Box 1189"/>
          <p:cNvSpPr txBox="1">
            <a:spLocks noChangeArrowheads="1"/>
          </p:cNvSpPr>
          <p:nvPr/>
        </p:nvSpPr>
        <p:spPr bwMode="auto">
          <a:xfrm>
            <a:off x="6684963" y="2311398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CC00"/>
                </a:solidFill>
                <a:latin typeface="Arial" panose="020B0604020202020204" pitchFamily="34" charset="0"/>
              </a:rPr>
              <a:t>0</a:t>
            </a:r>
            <a:endParaRPr lang="en-GB" altLang="id-ID" sz="2000" b="1">
              <a:solidFill>
                <a:srgbClr val="00CC00"/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 Box 1190"/>
          <p:cNvSpPr txBox="1">
            <a:spLocks noChangeArrowheads="1"/>
          </p:cNvSpPr>
          <p:nvPr/>
        </p:nvSpPr>
        <p:spPr bwMode="auto">
          <a:xfrm>
            <a:off x="4724400" y="459739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CC00"/>
                </a:solidFill>
                <a:latin typeface="Arial" panose="020B0604020202020204" pitchFamily="34" charset="0"/>
              </a:rPr>
              <a:t>3</a:t>
            </a:r>
            <a:endParaRPr lang="en-GB" altLang="id-ID" sz="2000" b="1">
              <a:solidFill>
                <a:srgbClr val="00CC00"/>
              </a:solidFill>
              <a:latin typeface="Arial" panose="020B0604020202020204" pitchFamily="34" charset="0"/>
            </a:endParaRPr>
          </a:p>
        </p:txBody>
      </p:sp>
      <p:sp>
        <p:nvSpPr>
          <p:cNvPr id="123" name="Text Box 1191"/>
          <p:cNvSpPr txBox="1">
            <a:spLocks noChangeArrowheads="1"/>
          </p:cNvSpPr>
          <p:nvPr/>
        </p:nvSpPr>
        <p:spPr bwMode="auto">
          <a:xfrm>
            <a:off x="6629400" y="3835398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CC00"/>
                </a:solidFill>
                <a:latin typeface="Arial" panose="020B0604020202020204" pitchFamily="34" charset="0"/>
              </a:rPr>
              <a:t>-2</a:t>
            </a:r>
            <a:endParaRPr lang="en-GB" altLang="id-ID" sz="2000" b="1">
              <a:solidFill>
                <a:srgbClr val="00CC00"/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 Box 1192"/>
          <p:cNvSpPr txBox="1">
            <a:spLocks noChangeArrowheads="1"/>
          </p:cNvSpPr>
          <p:nvPr/>
        </p:nvSpPr>
        <p:spPr bwMode="auto">
          <a:xfrm>
            <a:off x="4648200" y="3835398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CC00"/>
                </a:solidFill>
                <a:latin typeface="Arial" panose="020B0604020202020204" pitchFamily="34" charset="0"/>
              </a:rPr>
              <a:t>-6</a:t>
            </a:r>
            <a:endParaRPr lang="en-GB" altLang="id-ID" sz="2000" b="1">
              <a:solidFill>
                <a:srgbClr val="00CC00"/>
              </a:solidFill>
              <a:latin typeface="Arial" panose="020B0604020202020204" pitchFamily="34" charset="0"/>
            </a:endParaRPr>
          </a:p>
        </p:txBody>
      </p:sp>
      <p:sp>
        <p:nvSpPr>
          <p:cNvPr id="125" name="Text Box 1193"/>
          <p:cNvSpPr txBox="1">
            <a:spLocks noChangeArrowheads="1"/>
          </p:cNvSpPr>
          <p:nvPr/>
        </p:nvSpPr>
        <p:spPr bwMode="auto">
          <a:xfrm>
            <a:off x="6629400" y="3073398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CC00"/>
                </a:solidFill>
                <a:latin typeface="Arial" panose="020B0604020202020204" pitchFamily="34" charset="0"/>
              </a:rPr>
              <a:t>-8</a:t>
            </a:r>
            <a:endParaRPr lang="en-GB" altLang="id-ID" sz="2000" b="1">
              <a:solidFill>
                <a:srgbClr val="00CC00"/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 Box 1194"/>
          <p:cNvSpPr txBox="1">
            <a:spLocks noChangeArrowheads="1"/>
          </p:cNvSpPr>
          <p:nvPr/>
        </p:nvSpPr>
        <p:spPr bwMode="auto">
          <a:xfrm>
            <a:off x="4648200" y="3073398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CC00"/>
                </a:solidFill>
                <a:latin typeface="Arial" panose="020B0604020202020204" pitchFamily="34" charset="0"/>
              </a:rPr>
              <a:t>-9</a:t>
            </a:r>
            <a:endParaRPr lang="en-GB" altLang="id-ID" sz="2000" b="1">
              <a:solidFill>
                <a:srgbClr val="00CC00"/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 Box 1195"/>
          <p:cNvSpPr txBox="1">
            <a:spLocks noChangeArrowheads="1"/>
          </p:cNvSpPr>
          <p:nvPr/>
        </p:nvSpPr>
        <p:spPr bwMode="auto">
          <a:xfrm>
            <a:off x="685800" y="3898898"/>
            <a:ext cx="2454275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Ada sel dgn c</a:t>
            </a:r>
            <a:r>
              <a:rPr lang="en-US" sz="240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ij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-u</a:t>
            </a:r>
            <a:r>
              <a:rPr lang="en-US" sz="240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-v</a:t>
            </a:r>
            <a:r>
              <a:rPr lang="en-US" sz="2400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sz="2400">
                <a:solidFill>
                  <a:srgbClr val="006600">
                    <a:lumMod val="75000"/>
                  </a:srgbClr>
                </a:solidFill>
                <a:latin typeface="Times New Roman" panose="02020603050405020304" pitchFamily="18" charset="0"/>
              </a:rPr>
              <a:t>(teks hijau)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 yg negatif 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Tabel belum optimal</a:t>
            </a:r>
            <a:endParaRPr lang="en-GB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63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  <p:bldP spid="116" grpId="0" autoUpdateAnimBg="0"/>
      <p:bldP spid="117" grpId="0" autoUpdateAnimBg="0"/>
      <p:bldP spid="118" grpId="0" autoUpdateAnimBg="0"/>
      <p:bldP spid="119" grpId="0" autoUpdateAnimBg="0"/>
      <p:bldP spid="121" grpId="0" autoUpdateAnimBg="0"/>
      <p:bldP spid="122" grpId="0" autoUpdateAnimBg="0"/>
      <p:bldP spid="123" grpId="0" autoUpdateAnimBg="0"/>
      <p:bldP spid="124" grpId="0" autoUpdateAnimBg="0"/>
      <p:bldP spid="125" grpId="0" autoUpdateAnimBg="0"/>
      <p:bldP spid="126" grpId="0" autoUpdateAnimBg="0"/>
      <p:bldP spid="127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26"/>
          <p:cNvSpPr txBox="1">
            <a:spLocks noChangeArrowheads="1"/>
          </p:cNvSpPr>
          <p:nvPr/>
        </p:nvSpPr>
        <p:spPr bwMode="auto">
          <a:xfrm>
            <a:off x="1752600" y="106679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Loop (1)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1150"/>
          <p:cNvSpPr txBox="1">
            <a:spLocks noChangeArrowheads="1"/>
          </p:cNvSpPr>
          <p:nvPr/>
        </p:nvSpPr>
        <p:spPr bwMode="auto">
          <a:xfrm>
            <a:off x="974725" y="2479673"/>
            <a:ext cx="786447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b="1" i="1" dirty="0">
                <a:solidFill>
                  <a:srgbClr val="FF0066"/>
                </a:solidFill>
                <a:cs typeface="Times New Roman" panose="02020603050405020304" pitchFamily="18" charset="0"/>
              </a:rPr>
              <a:t>Loop  : </a:t>
            </a:r>
            <a:r>
              <a:rPr lang="en-US" altLang="id-ID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Setiap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pasangan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sel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yang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berurutan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ter</a:t>
            </a:r>
            <a:r>
              <a:rPr lang="id-ID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l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etak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pada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baris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/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kolom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yang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sama</a:t>
            </a:r>
            <a:endParaRPr lang="en-US" altLang="id-ID" dirty="0">
              <a:solidFill>
                <a:srgbClr val="006600"/>
              </a:solidFill>
              <a:cs typeface="Times New Roman" panose="02020603050405020304" pitchFamily="18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Tidak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ada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3 (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atau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lebih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)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sel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berurutan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yang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terletak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pada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baris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/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kolom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yang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sama</a:t>
            </a:r>
            <a:endParaRPr lang="en-US" altLang="id-ID" dirty="0">
              <a:solidFill>
                <a:srgbClr val="006600"/>
              </a:solidFill>
              <a:cs typeface="Times New Roman" panose="02020603050405020304" pitchFamily="18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Sel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pertama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dan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terakhir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barisan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terletak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pada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baris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/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kolom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yang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sama</a:t>
            </a:r>
            <a:endParaRPr lang="en-US" altLang="id-ID" dirty="0">
              <a:solidFill>
                <a:srgbClr val="006600"/>
              </a:solidFill>
              <a:cs typeface="Times New Roman" panose="02020603050405020304" pitchFamily="18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Tidak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ada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sel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yang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muncul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lebih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dari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satu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kali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dalam</a:t>
            </a:r>
            <a:r>
              <a:rPr lang="en-US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r>
              <a:rPr lang="en-US" altLang="id-ID" dirty="0" err="1">
                <a:solidFill>
                  <a:srgbClr val="006600"/>
                </a:solidFill>
                <a:cs typeface="Times New Roman" panose="02020603050405020304" pitchFamily="18" charset="0"/>
              </a:rPr>
              <a:t>barisan</a:t>
            </a:r>
            <a:r>
              <a:rPr lang="en-GB" altLang="id-ID" dirty="0">
                <a:solidFill>
                  <a:srgbClr val="006600"/>
                </a:solidFill>
                <a:cs typeface="Times New Roman" panose="02020603050405020304" pitchFamily="18" charset="0"/>
              </a:rPr>
              <a:t> </a:t>
            </a:r>
            <a:endParaRPr lang="en-US" altLang="id-ID" dirty="0">
              <a:solidFill>
                <a:srgbClr val="0066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 1026"/>
          <p:cNvSpPr txBox="1">
            <a:spLocks noChangeArrowheads="1"/>
          </p:cNvSpPr>
          <p:nvPr/>
        </p:nvSpPr>
        <p:spPr bwMode="auto">
          <a:xfrm>
            <a:off x="1897740" y="4572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Loop  (2)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225" name="Group 1267"/>
          <p:cNvGrpSpPr>
            <a:grpSpLocks/>
          </p:cNvGrpSpPr>
          <p:nvPr/>
        </p:nvGrpSpPr>
        <p:grpSpPr bwMode="auto">
          <a:xfrm>
            <a:off x="297540" y="1981200"/>
            <a:ext cx="2743200" cy="2819400"/>
            <a:chOff x="768" y="1392"/>
            <a:chExt cx="1872" cy="1920"/>
          </a:xfrm>
        </p:grpSpPr>
        <p:grpSp>
          <p:nvGrpSpPr>
            <p:cNvPr id="226" name="Group 1266"/>
            <p:cNvGrpSpPr>
              <a:grpSpLocks/>
            </p:cNvGrpSpPr>
            <p:nvPr/>
          </p:nvGrpSpPr>
          <p:grpSpPr bwMode="auto">
            <a:xfrm>
              <a:off x="768" y="1392"/>
              <a:ext cx="1872" cy="1920"/>
              <a:chOff x="768" y="1392"/>
              <a:chExt cx="1872" cy="1920"/>
            </a:xfrm>
          </p:grpSpPr>
          <p:grpSp>
            <p:nvGrpSpPr>
              <p:cNvPr id="252" name="Group 1163"/>
              <p:cNvGrpSpPr>
                <a:grpSpLocks/>
              </p:cNvGrpSpPr>
              <p:nvPr/>
            </p:nvGrpSpPr>
            <p:grpSpPr bwMode="auto">
              <a:xfrm>
                <a:off x="1392" y="1392"/>
                <a:ext cx="624" cy="480"/>
                <a:chOff x="1104" y="1200"/>
                <a:chExt cx="624" cy="480"/>
              </a:xfrm>
            </p:grpSpPr>
            <p:sp>
              <p:nvSpPr>
                <p:cNvPr id="286" name="Rectangle 1164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7" name="Text Box 1165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53" name="Group 1166"/>
              <p:cNvGrpSpPr>
                <a:grpSpLocks/>
              </p:cNvGrpSpPr>
              <p:nvPr/>
            </p:nvGrpSpPr>
            <p:grpSpPr bwMode="auto">
              <a:xfrm>
                <a:off x="1392" y="1872"/>
                <a:ext cx="624" cy="480"/>
                <a:chOff x="1104" y="1200"/>
                <a:chExt cx="624" cy="480"/>
              </a:xfrm>
            </p:grpSpPr>
            <p:sp>
              <p:nvSpPr>
                <p:cNvPr id="284" name="Rectangle 1167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5" name="Text Box 1168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54" name="Group 1169"/>
              <p:cNvGrpSpPr>
                <a:grpSpLocks/>
              </p:cNvGrpSpPr>
              <p:nvPr/>
            </p:nvGrpSpPr>
            <p:grpSpPr bwMode="auto">
              <a:xfrm>
                <a:off x="1392" y="2352"/>
                <a:ext cx="624" cy="480"/>
                <a:chOff x="1104" y="1200"/>
                <a:chExt cx="624" cy="480"/>
              </a:xfrm>
            </p:grpSpPr>
            <p:sp>
              <p:nvSpPr>
                <p:cNvPr id="282" name="Rectangle 1170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3" name="Text Box 1171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55" name="Group 1172"/>
              <p:cNvGrpSpPr>
                <a:grpSpLocks/>
              </p:cNvGrpSpPr>
              <p:nvPr/>
            </p:nvGrpSpPr>
            <p:grpSpPr bwMode="auto">
              <a:xfrm>
                <a:off x="1392" y="2832"/>
                <a:ext cx="624" cy="480"/>
                <a:chOff x="1104" y="1200"/>
                <a:chExt cx="624" cy="480"/>
              </a:xfrm>
            </p:grpSpPr>
            <p:sp>
              <p:nvSpPr>
                <p:cNvPr id="280" name="Rectangle 1173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81" name="Text Box 1174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56" name="Group 1175"/>
              <p:cNvGrpSpPr>
                <a:grpSpLocks/>
              </p:cNvGrpSpPr>
              <p:nvPr/>
            </p:nvGrpSpPr>
            <p:grpSpPr bwMode="auto">
              <a:xfrm>
                <a:off x="768" y="1392"/>
                <a:ext cx="624" cy="480"/>
                <a:chOff x="1104" y="1200"/>
                <a:chExt cx="624" cy="480"/>
              </a:xfrm>
            </p:grpSpPr>
            <p:sp>
              <p:nvSpPr>
                <p:cNvPr id="278" name="Rectangle 1176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9" name="Text Box 1177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57" name="Group 1178"/>
              <p:cNvGrpSpPr>
                <a:grpSpLocks/>
              </p:cNvGrpSpPr>
              <p:nvPr/>
            </p:nvGrpSpPr>
            <p:grpSpPr bwMode="auto">
              <a:xfrm>
                <a:off x="768" y="1872"/>
                <a:ext cx="624" cy="480"/>
                <a:chOff x="1104" y="1200"/>
                <a:chExt cx="624" cy="480"/>
              </a:xfrm>
            </p:grpSpPr>
            <p:sp>
              <p:nvSpPr>
                <p:cNvPr id="276" name="Rectangle 1179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7" name="Text Box 1180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58" name="Group 1181"/>
              <p:cNvGrpSpPr>
                <a:grpSpLocks/>
              </p:cNvGrpSpPr>
              <p:nvPr/>
            </p:nvGrpSpPr>
            <p:grpSpPr bwMode="auto">
              <a:xfrm>
                <a:off x="768" y="2352"/>
                <a:ext cx="624" cy="480"/>
                <a:chOff x="1104" y="1200"/>
                <a:chExt cx="624" cy="480"/>
              </a:xfrm>
            </p:grpSpPr>
            <p:sp>
              <p:nvSpPr>
                <p:cNvPr id="274" name="Rectangle 1182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5" name="Text Box 1183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59" name="Group 1184"/>
              <p:cNvGrpSpPr>
                <a:grpSpLocks/>
              </p:cNvGrpSpPr>
              <p:nvPr/>
            </p:nvGrpSpPr>
            <p:grpSpPr bwMode="auto">
              <a:xfrm>
                <a:off x="768" y="2832"/>
                <a:ext cx="624" cy="480"/>
                <a:chOff x="1104" y="1200"/>
                <a:chExt cx="624" cy="480"/>
              </a:xfrm>
            </p:grpSpPr>
            <p:sp>
              <p:nvSpPr>
                <p:cNvPr id="272" name="Rectangle 1185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3" name="Text Box 1186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60" name="Group 1187"/>
              <p:cNvGrpSpPr>
                <a:grpSpLocks/>
              </p:cNvGrpSpPr>
              <p:nvPr/>
            </p:nvGrpSpPr>
            <p:grpSpPr bwMode="auto">
              <a:xfrm>
                <a:off x="2016" y="1392"/>
                <a:ext cx="624" cy="480"/>
                <a:chOff x="1104" y="1200"/>
                <a:chExt cx="624" cy="480"/>
              </a:xfrm>
            </p:grpSpPr>
            <p:sp>
              <p:nvSpPr>
                <p:cNvPr id="270" name="Rectangle 1188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1" name="Text Box 1189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61" name="Group 1190"/>
              <p:cNvGrpSpPr>
                <a:grpSpLocks/>
              </p:cNvGrpSpPr>
              <p:nvPr/>
            </p:nvGrpSpPr>
            <p:grpSpPr bwMode="auto">
              <a:xfrm>
                <a:off x="2016" y="1872"/>
                <a:ext cx="624" cy="480"/>
                <a:chOff x="1104" y="1200"/>
                <a:chExt cx="624" cy="480"/>
              </a:xfrm>
            </p:grpSpPr>
            <p:sp>
              <p:nvSpPr>
                <p:cNvPr id="268" name="Rectangle 1191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9" name="Text Box 1192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62" name="Group 1193"/>
              <p:cNvGrpSpPr>
                <a:grpSpLocks/>
              </p:cNvGrpSpPr>
              <p:nvPr/>
            </p:nvGrpSpPr>
            <p:grpSpPr bwMode="auto">
              <a:xfrm>
                <a:off x="2016" y="2352"/>
                <a:ext cx="624" cy="480"/>
                <a:chOff x="1104" y="1200"/>
                <a:chExt cx="624" cy="480"/>
              </a:xfrm>
            </p:grpSpPr>
            <p:sp>
              <p:nvSpPr>
                <p:cNvPr id="266" name="Rectangle 1194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7" name="Text Box 1195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8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63" name="Group 1196"/>
              <p:cNvGrpSpPr>
                <a:grpSpLocks/>
              </p:cNvGrpSpPr>
              <p:nvPr/>
            </p:nvGrpSpPr>
            <p:grpSpPr bwMode="auto">
              <a:xfrm>
                <a:off x="2016" y="2832"/>
                <a:ext cx="624" cy="480"/>
                <a:chOff x="1104" y="1200"/>
                <a:chExt cx="624" cy="480"/>
              </a:xfrm>
            </p:grpSpPr>
            <p:sp>
              <p:nvSpPr>
                <p:cNvPr id="264" name="Rectangle 1197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5" name="Text Box 1198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27" name="Group 1241"/>
            <p:cNvGrpSpPr>
              <a:grpSpLocks/>
            </p:cNvGrpSpPr>
            <p:nvPr/>
          </p:nvGrpSpPr>
          <p:grpSpPr bwMode="auto">
            <a:xfrm>
              <a:off x="768" y="1392"/>
              <a:ext cx="1872" cy="1920"/>
              <a:chOff x="2688" y="1488"/>
              <a:chExt cx="1872" cy="1920"/>
            </a:xfrm>
          </p:grpSpPr>
          <p:grpSp>
            <p:nvGrpSpPr>
              <p:cNvPr id="228" name="Group 1242"/>
              <p:cNvGrpSpPr>
                <a:grpSpLocks/>
              </p:cNvGrpSpPr>
              <p:nvPr/>
            </p:nvGrpSpPr>
            <p:grpSpPr bwMode="auto">
              <a:xfrm>
                <a:off x="2688" y="1488"/>
                <a:ext cx="624" cy="480"/>
                <a:chOff x="2112" y="1488"/>
                <a:chExt cx="624" cy="480"/>
              </a:xfrm>
            </p:grpSpPr>
            <p:sp>
              <p:nvSpPr>
                <p:cNvPr id="249" name="Rectangle 1243"/>
                <p:cNvSpPr>
                  <a:spLocks noChangeArrowheads="1"/>
                </p:cNvSpPr>
                <p:nvPr/>
              </p:nvSpPr>
              <p:spPr bwMode="auto">
                <a:xfrm>
                  <a:off x="2112" y="1488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0" name="Text Box 1244"/>
                <p:cNvSpPr txBox="1">
                  <a:spLocks noChangeArrowheads="1"/>
                </p:cNvSpPr>
                <p:nvPr/>
              </p:nvSpPr>
              <p:spPr bwMode="auto">
                <a:xfrm>
                  <a:off x="2112" y="1488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51" name="Text Box 1245"/>
                <p:cNvSpPr txBox="1">
                  <a:spLocks noChangeArrowheads="1"/>
                </p:cNvSpPr>
                <p:nvPr/>
              </p:nvSpPr>
              <p:spPr bwMode="auto">
                <a:xfrm>
                  <a:off x="2238" y="1632"/>
                  <a:ext cx="473" cy="311"/>
                </a:xfrm>
                <a:prstGeom prst="rect">
                  <a:avLst/>
                </a:prstGeom>
                <a:solidFill>
                  <a:srgbClr val="E3AF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29" name="Group 1246"/>
              <p:cNvGrpSpPr>
                <a:grpSpLocks/>
              </p:cNvGrpSpPr>
              <p:nvPr/>
            </p:nvGrpSpPr>
            <p:grpSpPr bwMode="auto">
              <a:xfrm>
                <a:off x="3312" y="1488"/>
                <a:ext cx="624" cy="480"/>
                <a:chOff x="336" y="1584"/>
                <a:chExt cx="624" cy="480"/>
              </a:xfrm>
            </p:grpSpPr>
            <p:sp>
              <p:nvSpPr>
                <p:cNvPr id="246" name="Rectangle 1247"/>
                <p:cNvSpPr>
                  <a:spLocks noChangeArrowheads="1"/>
                </p:cNvSpPr>
                <p:nvPr/>
              </p:nvSpPr>
              <p:spPr bwMode="auto">
                <a:xfrm>
                  <a:off x="336" y="158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7" name="Text Box 1248"/>
                <p:cNvSpPr txBox="1">
                  <a:spLocks noChangeArrowheads="1"/>
                </p:cNvSpPr>
                <p:nvPr/>
              </p:nvSpPr>
              <p:spPr bwMode="auto">
                <a:xfrm>
                  <a:off x="336" y="158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48" name="Text Box 1249"/>
                <p:cNvSpPr txBox="1">
                  <a:spLocks noChangeArrowheads="1"/>
                </p:cNvSpPr>
                <p:nvPr/>
              </p:nvSpPr>
              <p:spPr bwMode="auto">
                <a:xfrm>
                  <a:off x="480" y="172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30" name="Group 1250"/>
              <p:cNvGrpSpPr>
                <a:grpSpLocks/>
              </p:cNvGrpSpPr>
              <p:nvPr/>
            </p:nvGrpSpPr>
            <p:grpSpPr bwMode="auto">
              <a:xfrm>
                <a:off x="3936" y="2928"/>
                <a:ext cx="624" cy="480"/>
                <a:chOff x="960" y="3024"/>
                <a:chExt cx="624" cy="480"/>
              </a:xfrm>
            </p:grpSpPr>
            <p:sp>
              <p:nvSpPr>
                <p:cNvPr id="243" name="Rectangle 1251"/>
                <p:cNvSpPr>
                  <a:spLocks noChangeArrowheads="1"/>
                </p:cNvSpPr>
                <p:nvPr/>
              </p:nvSpPr>
              <p:spPr bwMode="auto">
                <a:xfrm>
                  <a:off x="960" y="302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4" name="Text Box 1252"/>
                <p:cNvSpPr txBox="1">
                  <a:spLocks noChangeArrowheads="1"/>
                </p:cNvSpPr>
                <p:nvPr/>
              </p:nvSpPr>
              <p:spPr bwMode="auto">
                <a:xfrm>
                  <a:off x="960" y="302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45" name="Text Box 1253"/>
                <p:cNvSpPr txBox="1">
                  <a:spLocks noChangeArrowheads="1"/>
                </p:cNvSpPr>
                <p:nvPr/>
              </p:nvSpPr>
              <p:spPr bwMode="auto">
                <a:xfrm>
                  <a:off x="1104" y="316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31" name="Group 1254"/>
              <p:cNvGrpSpPr>
                <a:grpSpLocks/>
              </p:cNvGrpSpPr>
              <p:nvPr/>
            </p:nvGrpSpPr>
            <p:grpSpPr bwMode="auto">
              <a:xfrm>
                <a:off x="3312" y="2928"/>
                <a:ext cx="624" cy="480"/>
                <a:chOff x="336" y="3024"/>
                <a:chExt cx="624" cy="480"/>
              </a:xfrm>
            </p:grpSpPr>
            <p:sp>
              <p:nvSpPr>
                <p:cNvPr id="240" name="Rectangle 1255"/>
                <p:cNvSpPr>
                  <a:spLocks noChangeArrowheads="1"/>
                </p:cNvSpPr>
                <p:nvPr/>
              </p:nvSpPr>
              <p:spPr bwMode="auto">
                <a:xfrm>
                  <a:off x="336" y="302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41" name="Text Box 1256"/>
                <p:cNvSpPr txBox="1">
                  <a:spLocks noChangeArrowheads="1"/>
                </p:cNvSpPr>
                <p:nvPr/>
              </p:nvSpPr>
              <p:spPr bwMode="auto">
                <a:xfrm>
                  <a:off x="336" y="302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42" name="Text Box 1257"/>
                <p:cNvSpPr txBox="1">
                  <a:spLocks noChangeArrowheads="1"/>
                </p:cNvSpPr>
                <p:nvPr/>
              </p:nvSpPr>
              <p:spPr bwMode="auto">
                <a:xfrm>
                  <a:off x="475" y="3168"/>
                  <a:ext cx="473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32" name="Group 1258"/>
              <p:cNvGrpSpPr>
                <a:grpSpLocks/>
              </p:cNvGrpSpPr>
              <p:nvPr/>
            </p:nvGrpSpPr>
            <p:grpSpPr bwMode="auto">
              <a:xfrm>
                <a:off x="3312" y="2448"/>
                <a:ext cx="624" cy="480"/>
                <a:chOff x="336" y="2544"/>
                <a:chExt cx="624" cy="480"/>
              </a:xfrm>
            </p:grpSpPr>
            <p:sp>
              <p:nvSpPr>
                <p:cNvPr id="237" name="Rectangle 1259"/>
                <p:cNvSpPr>
                  <a:spLocks noChangeArrowheads="1"/>
                </p:cNvSpPr>
                <p:nvPr/>
              </p:nvSpPr>
              <p:spPr bwMode="auto">
                <a:xfrm>
                  <a:off x="336" y="254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8" name="Text Box 1260"/>
                <p:cNvSpPr txBox="1">
                  <a:spLocks noChangeArrowheads="1"/>
                </p:cNvSpPr>
                <p:nvPr/>
              </p:nvSpPr>
              <p:spPr bwMode="auto">
                <a:xfrm>
                  <a:off x="336" y="254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9" name="Text Box 1261"/>
                <p:cNvSpPr txBox="1">
                  <a:spLocks noChangeArrowheads="1"/>
                </p:cNvSpPr>
                <p:nvPr/>
              </p:nvSpPr>
              <p:spPr bwMode="auto">
                <a:xfrm>
                  <a:off x="480" y="268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33" name="Group 1262"/>
              <p:cNvGrpSpPr>
                <a:grpSpLocks/>
              </p:cNvGrpSpPr>
              <p:nvPr/>
            </p:nvGrpSpPr>
            <p:grpSpPr bwMode="auto">
              <a:xfrm>
                <a:off x="3312" y="1968"/>
                <a:ext cx="624" cy="480"/>
                <a:chOff x="336" y="2064"/>
                <a:chExt cx="624" cy="480"/>
              </a:xfrm>
            </p:grpSpPr>
            <p:sp>
              <p:nvSpPr>
                <p:cNvPr id="234" name="Rectangle 1263"/>
                <p:cNvSpPr>
                  <a:spLocks noChangeArrowheads="1"/>
                </p:cNvSpPr>
                <p:nvPr/>
              </p:nvSpPr>
              <p:spPr bwMode="auto">
                <a:xfrm>
                  <a:off x="336" y="206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35" name="Text Box 1264"/>
                <p:cNvSpPr txBox="1">
                  <a:spLocks noChangeArrowheads="1"/>
                </p:cNvSpPr>
                <p:nvPr/>
              </p:nvSpPr>
              <p:spPr bwMode="auto">
                <a:xfrm>
                  <a:off x="336" y="206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36" name="Text Box 1265"/>
                <p:cNvSpPr txBox="1">
                  <a:spLocks noChangeArrowheads="1"/>
                </p:cNvSpPr>
                <p:nvPr/>
              </p:nvSpPr>
              <p:spPr bwMode="auto">
                <a:xfrm>
                  <a:off x="480" y="220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288" name="Group 1394"/>
          <p:cNvGrpSpPr>
            <a:grpSpLocks/>
          </p:cNvGrpSpPr>
          <p:nvPr/>
        </p:nvGrpSpPr>
        <p:grpSpPr bwMode="auto">
          <a:xfrm>
            <a:off x="3269340" y="1981200"/>
            <a:ext cx="2743200" cy="2819400"/>
            <a:chOff x="768" y="1392"/>
            <a:chExt cx="1872" cy="1920"/>
          </a:xfrm>
        </p:grpSpPr>
        <p:grpSp>
          <p:nvGrpSpPr>
            <p:cNvPr id="289" name="Group 1395"/>
            <p:cNvGrpSpPr>
              <a:grpSpLocks/>
            </p:cNvGrpSpPr>
            <p:nvPr/>
          </p:nvGrpSpPr>
          <p:grpSpPr bwMode="auto">
            <a:xfrm>
              <a:off x="768" y="1392"/>
              <a:ext cx="1872" cy="1920"/>
              <a:chOff x="768" y="1392"/>
              <a:chExt cx="1872" cy="1920"/>
            </a:xfrm>
          </p:grpSpPr>
          <p:grpSp>
            <p:nvGrpSpPr>
              <p:cNvPr id="315" name="Group 1396"/>
              <p:cNvGrpSpPr>
                <a:grpSpLocks/>
              </p:cNvGrpSpPr>
              <p:nvPr/>
            </p:nvGrpSpPr>
            <p:grpSpPr bwMode="auto">
              <a:xfrm>
                <a:off x="1392" y="1392"/>
                <a:ext cx="624" cy="480"/>
                <a:chOff x="1104" y="1200"/>
                <a:chExt cx="624" cy="480"/>
              </a:xfrm>
            </p:grpSpPr>
            <p:sp>
              <p:nvSpPr>
                <p:cNvPr id="349" name="Rectangle 1397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50" name="Text Box 1398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16" name="Group 1399"/>
              <p:cNvGrpSpPr>
                <a:grpSpLocks/>
              </p:cNvGrpSpPr>
              <p:nvPr/>
            </p:nvGrpSpPr>
            <p:grpSpPr bwMode="auto">
              <a:xfrm>
                <a:off x="1392" y="1872"/>
                <a:ext cx="624" cy="480"/>
                <a:chOff x="1104" y="1200"/>
                <a:chExt cx="624" cy="480"/>
              </a:xfrm>
            </p:grpSpPr>
            <p:sp>
              <p:nvSpPr>
                <p:cNvPr id="347" name="Rectangle 1400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8" name="Text Box 1401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17" name="Group 1402"/>
              <p:cNvGrpSpPr>
                <a:grpSpLocks/>
              </p:cNvGrpSpPr>
              <p:nvPr/>
            </p:nvGrpSpPr>
            <p:grpSpPr bwMode="auto">
              <a:xfrm>
                <a:off x="1392" y="2352"/>
                <a:ext cx="624" cy="480"/>
                <a:chOff x="1104" y="1200"/>
                <a:chExt cx="624" cy="480"/>
              </a:xfrm>
            </p:grpSpPr>
            <p:sp>
              <p:nvSpPr>
                <p:cNvPr id="345" name="Rectangle 1403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6" name="Text Box 1404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18" name="Group 1405"/>
              <p:cNvGrpSpPr>
                <a:grpSpLocks/>
              </p:cNvGrpSpPr>
              <p:nvPr/>
            </p:nvGrpSpPr>
            <p:grpSpPr bwMode="auto">
              <a:xfrm>
                <a:off x="1392" y="2832"/>
                <a:ext cx="624" cy="480"/>
                <a:chOff x="1104" y="1200"/>
                <a:chExt cx="624" cy="480"/>
              </a:xfrm>
            </p:grpSpPr>
            <p:sp>
              <p:nvSpPr>
                <p:cNvPr id="343" name="Rectangle 1406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4" name="Text Box 1407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19" name="Group 1408"/>
              <p:cNvGrpSpPr>
                <a:grpSpLocks/>
              </p:cNvGrpSpPr>
              <p:nvPr/>
            </p:nvGrpSpPr>
            <p:grpSpPr bwMode="auto">
              <a:xfrm>
                <a:off x="768" y="1392"/>
                <a:ext cx="624" cy="480"/>
                <a:chOff x="1104" y="1200"/>
                <a:chExt cx="624" cy="480"/>
              </a:xfrm>
            </p:grpSpPr>
            <p:sp>
              <p:nvSpPr>
                <p:cNvPr id="341" name="Rectangle 1409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2" name="Text Box 1410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20" name="Group 1411"/>
              <p:cNvGrpSpPr>
                <a:grpSpLocks/>
              </p:cNvGrpSpPr>
              <p:nvPr/>
            </p:nvGrpSpPr>
            <p:grpSpPr bwMode="auto">
              <a:xfrm>
                <a:off x="768" y="1872"/>
                <a:ext cx="624" cy="480"/>
                <a:chOff x="1104" y="1200"/>
                <a:chExt cx="624" cy="480"/>
              </a:xfrm>
            </p:grpSpPr>
            <p:sp>
              <p:nvSpPr>
                <p:cNvPr id="339" name="Rectangle 1412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0" name="Text Box 1413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21" name="Group 1414"/>
              <p:cNvGrpSpPr>
                <a:grpSpLocks/>
              </p:cNvGrpSpPr>
              <p:nvPr/>
            </p:nvGrpSpPr>
            <p:grpSpPr bwMode="auto">
              <a:xfrm>
                <a:off x="768" y="2352"/>
                <a:ext cx="624" cy="480"/>
                <a:chOff x="1104" y="1200"/>
                <a:chExt cx="624" cy="480"/>
              </a:xfrm>
            </p:grpSpPr>
            <p:sp>
              <p:nvSpPr>
                <p:cNvPr id="337" name="Rectangle 1415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8" name="Text Box 1416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22" name="Group 1417"/>
              <p:cNvGrpSpPr>
                <a:grpSpLocks/>
              </p:cNvGrpSpPr>
              <p:nvPr/>
            </p:nvGrpSpPr>
            <p:grpSpPr bwMode="auto">
              <a:xfrm>
                <a:off x="768" y="2832"/>
                <a:ext cx="624" cy="480"/>
                <a:chOff x="1104" y="1200"/>
                <a:chExt cx="624" cy="480"/>
              </a:xfrm>
            </p:grpSpPr>
            <p:sp>
              <p:nvSpPr>
                <p:cNvPr id="335" name="Rectangle 1418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6" name="Text Box 1419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23" name="Group 1420"/>
              <p:cNvGrpSpPr>
                <a:grpSpLocks/>
              </p:cNvGrpSpPr>
              <p:nvPr/>
            </p:nvGrpSpPr>
            <p:grpSpPr bwMode="auto">
              <a:xfrm>
                <a:off x="2016" y="1392"/>
                <a:ext cx="624" cy="480"/>
                <a:chOff x="1104" y="1200"/>
                <a:chExt cx="624" cy="480"/>
              </a:xfrm>
            </p:grpSpPr>
            <p:sp>
              <p:nvSpPr>
                <p:cNvPr id="333" name="Rectangle 1421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4" name="Text Box 1422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24" name="Group 1423"/>
              <p:cNvGrpSpPr>
                <a:grpSpLocks/>
              </p:cNvGrpSpPr>
              <p:nvPr/>
            </p:nvGrpSpPr>
            <p:grpSpPr bwMode="auto">
              <a:xfrm>
                <a:off x="2016" y="1872"/>
                <a:ext cx="624" cy="480"/>
                <a:chOff x="1104" y="1200"/>
                <a:chExt cx="624" cy="480"/>
              </a:xfrm>
            </p:grpSpPr>
            <p:sp>
              <p:nvSpPr>
                <p:cNvPr id="331" name="Rectangle 1424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2" name="Text Box 1425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25" name="Group 1426"/>
              <p:cNvGrpSpPr>
                <a:grpSpLocks/>
              </p:cNvGrpSpPr>
              <p:nvPr/>
            </p:nvGrpSpPr>
            <p:grpSpPr bwMode="auto">
              <a:xfrm>
                <a:off x="2016" y="2352"/>
                <a:ext cx="624" cy="480"/>
                <a:chOff x="1104" y="1200"/>
                <a:chExt cx="624" cy="480"/>
              </a:xfrm>
            </p:grpSpPr>
            <p:sp>
              <p:nvSpPr>
                <p:cNvPr id="329" name="Rectangle 1427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30" name="Text Box 1428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8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26" name="Group 1429"/>
              <p:cNvGrpSpPr>
                <a:grpSpLocks/>
              </p:cNvGrpSpPr>
              <p:nvPr/>
            </p:nvGrpSpPr>
            <p:grpSpPr bwMode="auto">
              <a:xfrm>
                <a:off x="2016" y="2832"/>
                <a:ext cx="624" cy="480"/>
                <a:chOff x="1104" y="1200"/>
                <a:chExt cx="624" cy="480"/>
              </a:xfrm>
            </p:grpSpPr>
            <p:sp>
              <p:nvSpPr>
                <p:cNvPr id="327" name="Rectangle 1430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" name="Text Box 1431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90" name="Group 1432"/>
            <p:cNvGrpSpPr>
              <a:grpSpLocks/>
            </p:cNvGrpSpPr>
            <p:nvPr/>
          </p:nvGrpSpPr>
          <p:grpSpPr bwMode="auto">
            <a:xfrm>
              <a:off x="768" y="1392"/>
              <a:ext cx="1872" cy="1920"/>
              <a:chOff x="2688" y="1488"/>
              <a:chExt cx="1872" cy="1920"/>
            </a:xfrm>
          </p:grpSpPr>
          <p:grpSp>
            <p:nvGrpSpPr>
              <p:cNvPr id="291" name="Group 1433"/>
              <p:cNvGrpSpPr>
                <a:grpSpLocks/>
              </p:cNvGrpSpPr>
              <p:nvPr/>
            </p:nvGrpSpPr>
            <p:grpSpPr bwMode="auto">
              <a:xfrm>
                <a:off x="2688" y="1488"/>
                <a:ext cx="624" cy="480"/>
                <a:chOff x="2112" y="1488"/>
                <a:chExt cx="624" cy="480"/>
              </a:xfrm>
            </p:grpSpPr>
            <p:sp>
              <p:nvSpPr>
                <p:cNvPr id="312" name="Rectangle 1434"/>
                <p:cNvSpPr>
                  <a:spLocks noChangeArrowheads="1"/>
                </p:cNvSpPr>
                <p:nvPr/>
              </p:nvSpPr>
              <p:spPr bwMode="auto">
                <a:xfrm>
                  <a:off x="2112" y="1488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3" name="Text Box 1435"/>
                <p:cNvSpPr txBox="1">
                  <a:spLocks noChangeArrowheads="1"/>
                </p:cNvSpPr>
                <p:nvPr/>
              </p:nvSpPr>
              <p:spPr bwMode="auto">
                <a:xfrm>
                  <a:off x="2112" y="1488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4" name="Text Box 1436"/>
                <p:cNvSpPr txBox="1">
                  <a:spLocks noChangeArrowheads="1"/>
                </p:cNvSpPr>
                <p:nvPr/>
              </p:nvSpPr>
              <p:spPr bwMode="auto">
                <a:xfrm>
                  <a:off x="2238" y="1632"/>
                  <a:ext cx="473" cy="311"/>
                </a:xfrm>
                <a:prstGeom prst="rect">
                  <a:avLst/>
                </a:prstGeom>
                <a:solidFill>
                  <a:srgbClr val="E3AF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92" name="Group 1437"/>
              <p:cNvGrpSpPr>
                <a:grpSpLocks/>
              </p:cNvGrpSpPr>
              <p:nvPr/>
            </p:nvGrpSpPr>
            <p:grpSpPr bwMode="auto">
              <a:xfrm>
                <a:off x="3312" y="1488"/>
                <a:ext cx="624" cy="480"/>
                <a:chOff x="336" y="1584"/>
                <a:chExt cx="624" cy="480"/>
              </a:xfrm>
            </p:grpSpPr>
            <p:sp>
              <p:nvSpPr>
                <p:cNvPr id="309" name="Rectangle 1438"/>
                <p:cNvSpPr>
                  <a:spLocks noChangeArrowheads="1"/>
                </p:cNvSpPr>
                <p:nvPr/>
              </p:nvSpPr>
              <p:spPr bwMode="auto">
                <a:xfrm>
                  <a:off x="336" y="158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0" name="Text Box 1439"/>
                <p:cNvSpPr txBox="1">
                  <a:spLocks noChangeArrowheads="1"/>
                </p:cNvSpPr>
                <p:nvPr/>
              </p:nvSpPr>
              <p:spPr bwMode="auto">
                <a:xfrm>
                  <a:off x="336" y="158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1" name="Text Box 1440"/>
                <p:cNvSpPr txBox="1">
                  <a:spLocks noChangeArrowheads="1"/>
                </p:cNvSpPr>
                <p:nvPr/>
              </p:nvSpPr>
              <p:spPr bwMode="auto">
                <a:xfrm>
                  <a:off x="480" y="172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93" name="Group 1441"/>
              <p:cNvGrpSpPr>
                <a:grpSpLocks/>
              </p:cNvGrpSpPr>
              <p:nvPr/>
            </p:nvGrpSpPr>
            <p:grpSpPr bwMode="auto">
              <a:xfrm>
                <a:off x="3936" y="2928"/>
                <a:ext cx="624" cy="480"/>
                <a:chOff x="960" y="3024"/>
                <a:chExt cx="624" cy="480"/>
              </a:xfrm>
            </p:grpSpPr>
            <p:sp>
              <p:nvSpPr>
                <p:cNvPr id="306" name="Rectangle 1442"/>
                <p:cNvSpPr>
                  <a:spLocks noChangeArrowheads="1"/>
                </p:cNvSpPr>
                <p:nvPr/>
              </p:nvSpPr>
              <p:spPr bwMode="auto">
                <a:xfrm>
                  <a:off x="960" y="302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7" name="Text Box 1443"/>
                <p:cNvSpPr txBox="1">
                  <a:spLocks noChangeArrowheads="1"/>
                </p:cNvSpPr>
                <p:nvPr/>
              </p:nvSpPr>
              <p:spPr bwMode="auto">
                <a:xfrm>
                  <a:off x="960" y="302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8" name="Text Box 1444"/>
                <p:cNvSpPr txBox="1">
                  <a:spLocks noChangeArrowheads="1"/>
                </p:cNvSpPr>
                <p:nvPr/>
              </p:nvSpPr>
              <p:spPr bwMode="auto">
                <a:xfrm>
                  <a:off x="1104" y="316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94" name="Group 1445"/>
              <p:cNvGrpSpPr>
                <a:grpSpLocks/>
              </p:cNvGrpSpPr>
              <p:nvPr/>
            </p:nvGrpSpPr>
            <p:grpSpPr bwMode="auto">
              <a:xfrm>
                <a:off x="3312" y="2928"/>
                <a:ext cx="624" cy="480"/>
                <a:chOff x="336" y="3024"/>
                <a:chExt cx="624" cy="480"/>
              </a:xfrm>
            </p:grpSpPr>
            <p:sp>
              <p:nvSpPr>
                <p:cNvPr id="303" name="Rectangle 1446"/>
                <p:cNvSpPr>
                  <a:spLocks noChangeArrowheads="1"/>
                </p:cNvSpPr>
                <p:nvPr/>
              </p:nvSpPr>
              <p:spPr bwMode="auto">
                <a:xfrm>
                  <a:off x="336" y="302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4" name="Text Box 1447"/>
                <p:cNvSpPr txBox="1">
                  <a:spLocks noChangeArrowheads="1"/>
                </p:cNvSpPr>
                <p:nvPr/>
              </p:nvSpPr>
              <p:spPr bwMode="auto">
                <a:xfrm>
                  <a:off x="336" y="302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5" name="Text Box 1448"/>
                <p:cNvSpPr txBox="1">
                  <a:spLocks noChangeArrowheads="1"/>
                </p:cNvSpPr>
                <p:nvPr/>
              </p:nvSpPr>
              <p:spPr bwMode="auto">
                <a:xfrm>
                  <a:off x="475" y="3168"/>
                  <a:ext cx="473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95" name="Group 1449"/>
              <p:cNvGrpSpPr>
                <a:grpSpLocks/>
              </p:cNvGrpSpPr>
              <p:nvPr/>
            </p:nvGrpSpPr>
            <p:grpSpPr bwMode="auto">
              <a:xfrm>
                <a:off x="3312" y="2448"/>
                <a:ext cx="624" cy="480"/>
                <a:chOff x="336" y="2544"/>
                <a:chExt cx="624" cy="480"/>
              </a:xfrm>
            </p:grpSpPr>
            <p:sp>
              <p:nvSpPr>
                <p:cNvPr id="300" name="Rectangle 1450"/>
                <p:cNvSpPr>
                  <a:spLocks noChangeArrowheads="1"/>
                </p:cNvSpPr>
                <p:nvPr/>
              </p:nvSpPr>
              <p:spPr bwMode="auto">
                <a:xfrm>
                  <a:off x="336" y="254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01" name="Text Box 1451"/>
                <p:cNvSpPr txBox="1">
                  <a:spLocks noChangeArrowheads="1"/>
                </p:cNvSpPr>
                <p:nvPr/>
              </p:nvSpPr>
              <p:spPr bwMode="auto">
                <a:xfrm>
                  <a:off x="336" y="254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02" name="Text Box 1452"/>
                <p:cNvSpPr txBox="1">
                  <a:spLocks noChangeArrowheads="1"/>
                </p:cNvSpPr>
                <p:nvPr/>
              </p:nvSpPr>
              <p:spPr bwMode="auto">
                <a:xfrm>
                  <a:off x="480" y="268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96" name="Group 1453"/>
              <p:cNvGrpSpPr>
                <a:grpSpLocks/>
              </p:cNvGrpSpPr>
              <p:nvPr/>
            </p:nvGrpSpPr>
            <p:grpSpPr bwMode="auto">
              <a:xfrm>
                <a:off x="3312" y="1968"/>
                <a:ext cx="624" cy="480"/>
                <a:chOff x="336" y="2064"/>
                <a:chExt cx="624" cy="480"/>
              </a:xfrm>
            </p:grpSpPr>
            <p:sp>
              <p:nvSpPr>
                <p:cNvPr id="297" name="Rectangle 1454"/>
                <p:cNvSpPr>
                  <a:spLocks noChangeArrowheads="1"/>
                </p:cNvSpPr>
                <p:nvPr/>
              </p:nvSpPr>
              <p:spPr bwMode="auto">
                <a:xfrm>
                  <a:off x="336" y="206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" name="Text Box 1455"/>
                <p:cNvSpPr txBox="1">
                  <a:spLocks noChangeArrowheads="1"/>
                </p:cNvSpPr>
                <p:nvPr/>
              </p:nvSpPr>
              <p:spPr bwMode="auto">
                <a:xfrm>
                  <a:off x="336" y="206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9" name="Text Box 1456"/>
                <p:cNvSpPr txBox="1">
                  <a:spLocks noChangeArrowheads="1"/>
                </p:cNvSpPr>
                <p:nvPr/>
              </p:nvSpPr>
              <p:spPr bwMode="auto">
                <a:xfrm>
                  <a:off x="480" y="220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351" name="Group 1457"/>
          <p:cNvGrpSpPr>
            <a:grpSpLocks/>
          </p:cNvGrpSpPr>
          <p:nvPr/>
        </p:nvGrpSpPr>
        <p:grpSpPr bwMode="auto">
          <a:xfrm>
            <a:off x="6241140" y="1981200"/>
            <a:ext cx="2743200" cy="2819400"/>
            <a:chOff x="768" y="1392"/>
            <a:chExt cx="1872" cy="1920"/>
          </a:xfrm>
        </p:grpSpPr>
        <p:grpSp>
          <p:nvGrpSpPr>
            <p:cNvPr id="352" name="Group 1458"/>
            <p:cNvGrpSpPr>
              <a:grpSpLocks/>
            </p:cNvGrpSpPr>
            <p:nvPr/>
          </p:nvGrpSpPr>
          <p:grpSpPr bwMode="auto">
            <a:xfrm>
              <a:off x="768" y="1392"/>
              <a:ext cx="1872" cy="1920"/>
              <a:chOff x="768" y="1392"/>
              <a:chExt cx="1872" cy="1920"/>
            </a:xfrm>
          </p:grpSpPr>
          <p:grpSp>
            <p:nvGrpSpPr>
              <p:cNvPr id="378" name="Group 1459"/>
              <p:cNvGrpSpPr>
                <a:grpSpLocks/>
              </p:cNvGrpSpPr>
              <p:nvPr/>
            </p:nvGrpSpPr>
            <p:grpSpPr bwMode="auto">
              <a:xfrm>
                <a:off x="1392" y="1392"/>
                <a:ext cx="624" cy="480"/>
                <a:chOff x="1104" y="1200"/>
                <a:chExt cx="624" cy="480"/>
              </a:xfrm>
            </p:grpSpPr>
            <p:sp>
              <p:nvSpPr>
                <p:cNvPr id="412" name="Rectangle 1460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3" name="Text Box 1461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79" name="Group 1462"/>
              <p:cNvGrpSpPr>
                <a:grpSpLocks/>
              </p:cNvGrpSpPr>
              <p:nvPr/>
            </p:nvGrpSpPr>
            <p:grpSpPr bwMode="auto">
              <a:xfrm>
                <a:off x="1392" y="1872"/>
                <a:ext cx="624" cy="480"/>
                <a:chOff x="1104" y="1200"/>
                <a:chExt cx="624" cy="480"/>
              </a:xfrm>
            </p:grpSpPr>
            <p:sp>
              <p:nvSpPr>
                <p:cNvPr id="410" name="Rectangle 1463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11" name="Text Box 1464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0" name="Group 1465"/>
              <p:cNvGrpSpPr>
                <a:grpSpLocks/>
              </p:cNvGrpSpPr>
              <p:nvPr/>
            </p:nvGrpSpPr>
            <p:grpSpPr bwMode="auto">
              <a:xfrm>
                <a:off x="1392" y="2352"/>
                <a:ext cx="624" cy="480"/>
                <a:chOff x="1104" y="1200"/>
                <a:chExt cx="624" cy="480"/>
              </a:xfrm>
            </p:grpSpPr>
            <p:sp>
              <p:nvSpPr>
                <p:cNvPr id="408" name="Rectangle 1466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9" name="Text Box 1467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1" name="Group 1468"/>
              <p:cNvGrpSpPr>
                <a:grpSpLocks/>
              </p:cNvGrpSpPr>
              <p:nvPr/>
            </p:nvGrpSpPr>
            <p:grpSpPr bwMode="auto">
              <a:xfrm>
                <a:off x="1392" y="2832"/>
                <a:ext cx="624" cy="480"/>
                <a:chOff x="1104" y="1200"/>
                <a:chExt cx="624" cy="480"/>
              </a:xfrm>
            </p:grpSpPr>
            <p:sp>
              <p:nvSpPr>
                <p:cNvPr id="406" name="Rectangle 1469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7" name="Text Box 1470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2" name="Group 1471"/>
              <p:cNvGrpSpPr>
                <a:grpSpLocks/>
              </p:cNvGrpSpPr>
              <p:nvPr/>
            </p:nvGrpSpPr>
            <p:grpSpPr bwMode="auto">
              <a:xfrm>
                <a:off x="768" y="1392"/>
                <a:ext cx="624" cy="480"/>
                <a:chOff x="1104" y="1200"/>
                <a:chExt cx="624" cy="480"/>
              </a:xfrm>
            </p:grpSpPr>
            <p:sp>
              <p:nvSpPr>
                <p:cNvPr id="404" name="Rectangle 1472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5" name="Text Box 1473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3" name="Group 1474"/>
              <p:cNvGrpSpPr>
                <a:grpSpLocks/>
              </p:cNvGrpSpPr>
              <p:nvPr/>
            </p:nvGrpSpPr>
            <p:grpSpPr bwMode="auto">
              <a:xfrm>
                <a:off x="768" y="1872"/>
                <a:ext cx="624" cy="480"/>
                <a:chOff x="1104" y="1200"/>
                <a:chExt cx="624" cy="480"/>
              </a:xfrm>
            </p:grpSpPr>
            <p:sp>
              <p:nvSpPr>
                <p:cNvPr id="402" name="Rectangle 1475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3" name="Text Box 1476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4" name="Group 1477"/>
              <p:cNvGrpSpPr>
                <a:grpSpLocks/>
              </p:cNvGrpSpPr>
              <p:nvPr/>
            </p:nvGrpSpPr>
            <p:grpSpPr bwMode="auto">
              <a:xfrm>
                <a:off x="768" y="2352"/>
                <a:ext cx="624" cy="480"/>
                <a:chOff x="1104" y="1200"/>
                <a:chExt cx="624" cy="480"/>
              </a:xfrm>
            </p:grpSpPr>
            <p:sp>
              <p:nvSpPr>
                <p:cNvPr id="400" name="Rectangle 1478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1" name="Text Box 1479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5" name="Group 1480"/>
              <p:cNvGrpSpPr>
                <a:grpSpLocks/>
              </p:cNvGrpSpPr>
              <p:nvPr/>
            </p:nvGrpSpPr>
            <p:grpSpPr bwMode="auto">
              <a:xfrm>
                <a:off x="768" y="2832"/>
                <a:ext cx="624" cy="480"/>
                <a:chOff x="1104" y="1200"/>
                <a:chExt cx="624" cy="480"/>
              </a:xfrm>
            </p:grpSpPr>
            <p:sp>
              <p:nvSpPr>
                <p:cNvPr id="398" name="Rectangle 1481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9" name="Text Box 1482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6" name="Group 1483"/>
              <p:cNvGrpSpPr>
                <a:grpSpLocks/>
              </p:cNvGrpSpPr>
              <p:nvPr/>
            </p:nvGrpSpPr>
            <p:grpSpPr bwMode="auto">
              <a:xfrm>
                <a:off x="2016" y="1392"/>
                <a:ext cx="624" cy="480"/>
                <a:chOff x="1104" y="1200"/>
                <a:chExt cx="624" cy="480"/>
              </a:xfrm>
            </p:grpSpPr>
            <p:sp>
              <p:nvSpPr>
                <p:cNvPr id="396" name="Rectangle 1484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7" name="Text Box 1485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7" name="Group 1486"/>
              <p:cNvGrpSpPr>
                <a:grpSpLocks/>
              </p:cNvGrpSpPr>
              <p:nvPr/>
            </p:nvGrpSpPr>
            <p:grpSpPr bwMode="auto">
              <a:xfrm>
                <a:off x="2016" y="1872"/>
                <a:ext cx="624" cy="480"/>
                <a:chOff x="1104" y="1200"/>
                <a:chExt cx="624" cy="480"/>
              </a:xfrm>
            </p:grpSpPr>
            <p:sp>
              <p:nvSpPr>
                <p:cNvPr id="394" name="Rectangle 1487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5" name="Text Box 1488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8" name="Group 1489"/>
              <p:cNvGrpSpPr>
                <a:grpSpLocks/>
              </p:cNvGrpSpPr>
              <p:nvPr/>
            </p:nvGrpSpPr>
            <p:grpSpPr bwMode="auto">
              <a:xfrm>
                <a:off x="2016" y="2352"/>
                <a:ext cx="624" cy="480"/>
                <a:chOff x="1104" y="1200"/>
                <a:chExt cx="624" cy="480"/>
              </a:xfrm>
            </p:grpSpPr>
            <p:sp>
              <p:nvSpPr>
                <p:cNvPr id="392" name="Rectangle 1490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3" name="Text Box 1491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8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9" name="Group 1492"/>
              <p:cNvGrpSpPr>
                <a:grpSpLocks/>
              </p:cNvGrpSpPr>
              <p:nvPr/>
            </p:nvGrpSpPr>
            <p:grpSpPr bwMode="auto">
              <a:xfrm>
                <a:off x="2016" y="2832"/>
                <a:ext cx="624" cy="480"/>
                <a:chOff x="1104" y="1200"/>
                <a:chExt cx="624" cy="480"/>
              </a:xfrm>
            </p:grpSpPr>
            <p:sp>
              <p:nvSpPr>
                <p:cNvPr id="390" name="Rectangle 1493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91" name="Text Box 1494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53" name="Group 1495"/>
            <p:cNvGrpSpPr>
              <a:grpSpLocks/>
            </p:cNvGrpSpPr>
            <p:nvPr/>
          </p:nvGrpSpPr>
          <p:grpSpPr bwMode="auto">
            <a:xfrm>
              <a:off x="768" y="1392"/>
              <a:ext cx="1872" cy="1920"/>
              <a:chOff x="2688" y="1488"/>
              <a:chExt cx="1872" cy="1920"/>
            </a:xfrm>
          </p:grpSpPr>
          <p:grpSp>
            <p:nvGrpSpPr>
              <p:cNvPr id="354" name="Group 1496"/>
              <p:cNvGrpSpPr>
                <a:grpSpLocks/>
              </p:cNvGrpSpPr>
              <p:nvPr/>
            </p:nvGrpSpPr>
            <p:grpSpPr bwMode="auto">
              <a:xfrm>
                <a:off x="2688" y="1488"/>
                <a:ext cx="624" cy="480"/>
                <a:chOff x="2112" y="1488"/>
                <a:chExt cx="624" cy="480"/>
              </a:xfrm>
            </p:grpSpPr>
            <p:sp>
              <p:nvSpPr>
                <p:cNvPr id="375" name="Rectangle 1497"/>
                <p:cNvSpPr>
                  <a:spLocks noChangeArrowheads="1"/>
                </p:cNvSpPr>
                <p:nvPr/>
              </p:nvSpPr>
              <p:spPr bwMode="auto">
                <a:xfrm>
                  <a:off x="2112" y="1488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6" name="Text Box 1498"/>
                <p:cNvSpPr txBox="1">
                  <a:spLocks noChangeArrowheads="1"/>
                </p:cNvSpPr>
                <p:nvPr/>
              </p:nvSpPr>
              <p:spPr bwMode="auto">
                <a:xfrm>
                  <a:off x="2112" y="1488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7" name="Text Box 1499"/>
                <p:cNvSpPr txBox="1">
                  <a:spLocks noChangeArrowheads="1"/>
                </p:cNvSpPr>
                <p:nvPr/>
              </p:nvSpPr>
              <p:spPr bwMode="auto">
                <a:xfrm>
                  <a:off x="2238" y="1632"/>
                  <a:ext cx="473" cy="311"/>
                </a:xfrm>
                <a:prstGeom prst="rect">
                  <a:avLst/>
                </a:prstGeom>
                <a:solidFill>
                  <a:srgbClr val="E3AF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55" name="Group 1500"/>
              <p:cNvGrpSpPr>
                <a:grpSpLocks/>
              </p:cNvGrpSpPr>
              <p:nvPr/>
            </p:nvGrpSpPr>
            <p:grpSpPr bwMode="auto">
              <a:xfrm>
                <a:off x="3312" y="1488"/>
                <a:ext cx="624" cy="480"/>
                <a:chOff x="336" y="1584"/>
                <a:chExt cx="624" cy="480"/>
              </a:xfrm>
            </p:grpSpPr>
            <p:sp>
              <p:nvSpPr>
                <p:cNvPr id="372" name="Rectangle 1501"/>
                <p:cNvSpPr>
                  <a:spLocks noChangeArrowheads="1"/>
                </p:cNvSpPr>
                <p:nvPr/>
              </p:nvSpPr>
              <p:spPr bwMode="auto">
                <a:xfrm>
                  <a:off x="336" y="158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3" name="Text Box 1502"/>
                <p:cNvSpPr txBox="1">
                  <a:spLocks noChangeArrowheads="1"/>
                </p:cNvSpPr>
                <p:nvPr/>
              </p:nvSpPr>
              <p:spPr bwMode="auto">
                <a:xfrm>
                  <a:off x="336" y="158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4" name="Text Box 1503"/>
                <p:cNvSpPr txBox="1">
                  <a:spLocks noChangeArrowheads="1"/>
                </p:cNvSpPr>
                <p:nvPr/>
              </p:nvSpPr>
              <p:spPr bwMode="auto">
                <a:xfrm>
                  <a:off x="480" y="172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56" name="Group 1504"/>
              <p:cNvGrpSpPr>
                <a:grpSpLocks/>
              </p:cNvGrpSpPr>
              <p:nvPr/>
            </p:nvGrpSpPr>
            <p:grpSpPr bwMode="auto">
              <a:xfrm>
                <a:off x="3936" y="2928"/>
                <a:ext cx="624" cy="480"/>
                <a:chOff x="960" y="3024"/>
                <a:chExt cx="624" cy="480"/>
              </a:xfrm>
            </p:grpSpPr>
            <p:sp>
              <p:nvSpPr>
                <p:cNvPr id="369" name="Rectangle 1505"/>
                <p:cNvSpPr>
                  <a:spLocks noChangeArrowheads="1"/>
                </p:cNvSpPr>
                <p:nvPr/>
              </p:nvSpPr>
              <p:spPr bwMode="auto">
                <a:xfrm>
                  <a:off x="960" y="302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70" name="Text Box 1506"/>
                <p:cNvSpPr txBox="1">
                  <a:spLocks noChangeArrowheads="1"/>
                </p:cNvSpPr>
                <p:nvPr/>
              </p:nvSpPr>
              <p:spPr bwMode="auto">
                <a:xfrm>
                  <a:off x="960" y="302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71" name="Text Box 1507"/>
                <p:cNvSpPr txBox="1">
                  <a:spLocks noChangeArrowheads="1"/>
                </p:cNvSpPr>
                <p:nvPr/>
              </p:nvSpPr>
              <p:spPr bwMode="auto">
                <a:xfrm>
                  <a:off x="1104" y="316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57" name="Group 1508"/>
              <p:cNvGrpSpPr>
                <a:grpSpLocks/>
              </p:cNvGrpSpPr>
              <p:nvPr/>
            </p:nvGrpSpPr>
            <p:grpSpPr bwMode="auto">
              <a:xfrm>
                <a:off x="3312" y="2928"/>
                <a:ext cx="624" cy="480"/>
                <a:chOff x="336" y="3024"/>
                <a:chExt cx="624" cy="480"/>
              </a:xfrm>
            </p:grpSpPr>
            <p:sp>
              <p:nvSpPr>
                <p:cNvPr id="366" name="Rectangle 1509"/>
                <p:cNvSpPr>
                  <a:spLocks noChangeArrowheads="1"/>
                </p:cNvSpPr>
                <p:nvPr/>
              </p:nvSpPr>
              <p:spPr bwMode="auto">
                <a:xfrm>
                  <a:off x="336" y="302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7" name="Text Box 1510"/>
                <p:cNvSpPr txBox="1">
                  <a:spLocks noChangeArrowheads="1"/>
                </p:cNvSpPr>
                <p:nvPr/>
              </p:nvSpPr>
              <p:spPr bwMode="auto">
                <a:xfrm>
                  <a:off x="336" y="302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8" name="Text Box 1511"/>
                <p:cNvSpPr txBox="1">
                  <a:spLocks noChangeArrowheads="1"/>
                </p:cNvSpPr>
                <p:nvPr/>
              </p:nvSpPr>
              <p:spPr bwMode="auto">
                <a:xfrm>
                  <a:off x="475" y="3168"/>
                  <a:ext cx="473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58" name="Group 1512"/>
              <p:cNvGrpSpPr>
                <a:grpSpLocks/>
              </p:cNvGrpSpPr>
              <p:nvPr/>
            </p:nvGrpSpPr>
            <p:grpSpPr bwMode="auto">
              <a:xfrm>
                <a:off x="3312" y="2448"/>
                <a:ext cx="624" cy="480"/>
                <a:chOff x="336" y="2544"/>
                <a:chExt cx="624" cy="480"/>
              </a:xfrm>
            </p:grpSpPr>
            <p:sp>
              <p:nvSpPr>
                <p:cNvPr id="363" name="Rectangle 1513"/>
                <p:cNvSpPr>
                  <a:spLocks noChangeArrowheads="1"/>
                </p:cNvSpPr>
                <p:nvPr/>
              </p:nvSpPr>
              <p:spPr bwMode="auto">
                <a:xfrm>
                  <a:off x="336" y="254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4" name="Text Box 1514"/>
                <p:cNvSpPr txBox="1">
                  <a:spLocks noChangeArrowheads="1"/>
                </p:cNvSpPr>
                <p:nvPr/>
              </p:nvSpPr>
              <p:spPr bwMode="auto">
                <a:xfrm>
                  <a:off x="336" y="254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5" name="Text Box 1515"/>
                <p:cNvSpPr txBox="1">
                  <a:spLocks noChangeArrowheads="1"/>
                </p:cNvSpPr>
                <p:nvPr/>
              </p:nvSpPr>
              <p:spPr bwMode="auto">
                <a:xfrm>
                  <a:off x="480" y="268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59" name="Group 1516"/>
              <p:cNvGrpSpPr>
                <a:grpSpLocks/>
              </p:cNvGrpSpPr>
              <p:nvPr/>
            </p:nvGrpSpPr>
            <p:grpSpPr bwMode="auto">
              <a:xfrm>
                <a:off x="3312" y="1968"/>
                <a:ext cx="624" cy="480"/>
                <a:chOff x="336" y="2064"/>
                <a:chExt cx="624" cy="480"/>
              </a:xfrm>
            </p:grpSpPr>
            <p:sp>
              <p:nvSpPr>
                <p:cNvPr id="360" name="Rectangle 1517"/>
                <p:cNvSpPr>
                  <a:spLocks noChangeArrowheads="1"/>
                </p:cNvSpPr>
                <p:nvPr/>
              </p:nvSpPr>
              <p:spPr bwMode="auto">
                <a:xfrm>
                  <a:off x="336" y="2064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61" name="Text Box 1518"/>
                <p:cNvSpPr txBox="1">
                  <a:spLocks noChangeArrowheads="1"/>
                </p:cNvSpPr>
                <p:nvPr/>
              </p:nvSpPr>
              <p:spPr bwMode="auto">
                <a:xfrm>
                  <a:off x="336" y="2064"/>
                  <a:ext cx="222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2" name="Text Box 1519"/>
                <p:cNvSpPr txBox="1">
                  <a:spLocks noChangeArrowheads="1"/>
                </p:cNvSpPr>
                <p:nvPr/>
              </p:nvSpPr>
              <p:spPr bwMode="auto">
                <a:xfrm>
                  <a:off x="480" y="2208"/>
                  <a:ext cx="474" cy="3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14" name="Oval 1520"/>
          <p:cNvSpPr>
            <a:spLocks noChangeArrowheads="1"/>
          </p:cNvSpPr>
          <p:nvPr/>
        </p:nvSpPr>
        <p:spPr bwMode="auto">
          <a:xfrm>
            <a:off x="1897740" y="38862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15" name="Oval 1525"/>
          <p:cNvSpPr>
            <a:spLocks noChangeArrowheads="1"/>
          </p:cNvSpPr>
          <p:nvPr/>
        </p:nvSpPr>
        <p:spPr bwMode="auto">
          <a:xfrm>
            <a:off x="983340" y="38862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16" name="Oval 1526"/>
          <p:cNvSpPr>
            <a:spLocks noChangeArrowheads="1"/>
          </p:cNvSpPr>
          <p:nvPr/>
        </p:nvSpPr>
        <p:spPr bwMode="auto">
          <a:xfrm>
            <a:off x="1897740" y="25146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17" name="Oval 1527"/>
          <p:cNvSpPr>
            <a:spLocks noChangeArrowheads="1"/>
          </p:cNvSpPr>
          <p:nvPr/>
        </p:nvSpPr>
        <p:spPr bwMode="auto">
          <a:xfrm>
            <a:off x="983340" y="25146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418" name="AutoShape 1528"/>
          <p:cNvCxnSpPr>
            <a:cxnSpLocks noChangeShapeType="1"/>
            <a:stCxn id="417" idx="4"/>
            <a:endCxn id="415" idx="0"/>
          </p:cNvCxnSpPr>
          <p:nvPr/>
        </p:nvCxnSpPr>
        <p:spPr bwMode="auto">
          <a:xfrm>
            <a:off x="1059540" y="2667000"/>
            <a:ext cx="0" cy="121920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9" name="AutoShape 1529"/>
          <p:cNvCxnSpPr>
            <a:cxnSpLocks noChangeShapeType="1"/>
            <a:stCxn id="416" idx="4"/>
            <a:endCxn id="414" idx="0"/>
          </p:cNvCxnSpPr>
          <p:nvPr/>
        </p:nvCxnSpPr>
        <p:spPr bwMode="auto">
          <a:xfrm>
            <a:off x="1973940" y="2667000"/>
            <a:ext cx="0" cy="121920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AutoShape 1530"/>
          <p:cNvCxnSpPr>
            <a:cxnSpLocks noChangeShapeType="1"/>
            <a:stCxn id="416" idx="2"/>
            <a:endCxn id="417" idx="6"/>
          </p:cNvCxnSpPr>
          <p:nvPr/>
        </p:nvCxnSpPr>
        <p:spPr bwMode="auto">
          <a:xfrm flipH="1">
            <a:off x="1135740" y="2590800"/>
            <a:ext cx="762000" cy="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1" name="AutoShape 1531"/>
          <p:cNvCxnSpPr>
            <a:cxnSpLocks noChangeShapeType="1"/>
            <a:stCxn id="414" idx="2"/>
            <a:endCxn id="415" idx="6"/>
          </p:cNvCxnSpPr>
          <p:nvPr/>
        </p:nvCxnSpPr>
        <p:spPr bwMode="auto">
          <a:xfrm flipH="1">
            <a:off x="1135740" y="3962400"/>
            <a:ext cx="762000" cy="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2" name="Oval 1532"/>
          <p:cNvSpPr>
            <a:spLocks noChangeArrowheads="1"/>
          </p:cNvSpPr>
          <p:nvPr/>
        </p:nvSpPr>
        <p:spPr bwMode="auto">
          <a:xfrm>
            <a:off x="4945740" y="46482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23" name="Oval 1533"/>
          <p:cNvSpPr>
            <a:spLocks noChangeArrowheads="1"/>
          </p:cNvSpPr>
          <p:nvPr/>
        </p:nvSpPr>
        <p:spPr bwMode="auto">
          <a:xfrm>
            <a:off x="3955140" y="46482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24" name="Oval 1534"/>
          <p:cNvSpPr>
            <a:spLocks noChangeArrowheads="1"/>
          </p:cNvSpPr>
          <p:nvPr/>
        </p:nvSpPr>
        <p:spPr bwMode="auto">
          <a:xfrm>
            <a:off x="4945740" y="38862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25" name="Oval 1535"/>
          <p:cNvSpPr>
            <a:spLocks noChangeArrowheads="1"/>
          </p:cNvSpPr>
          <p:nvPr/>
        </p:nvSpPr>
        <p:spPr bwMode="auto">
          <a:xfrm>
            <a:off x="3955140" y="38862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426" name="AutoShape 1536"/>
          <p:cNvCxnSpPr>
            <a:cxnSpLocks noChangeShapeType="1"/>
          </p:cNvCxnSpPr>
          <p:nvPr/>
        </p:nvCxnSpPr>
        <p:spPr bwMode="auto">
          <a:xfrm>
            <a:off x="4031340" y="4038600"/>
            <a:ext cx="0" cy="60960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7" name="AutoShape 1537"/>
          <p:cNvCxnSpPr>
            <a:cxnSpLocks noChangeShapeType="1"/>
            <a:stCxn id="424" idx="4"/>
            <a:endCxn id="422" idx="0"/>
          </p:cNvCxnSpPr>
          <p:nvPr/>
        </p:nvCxnSpPr>
        <p:spPr bwMode="auto">
          <a:xfrm>
            <a:off x="5021940" y="4038600"/>
            <a:ext cx="0" cy="60960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8" name="AutoShape 1538"/>
          <p:cNvCxnSpPr>
            <a:cxnSpLocks noChangeShapeType="1"/>
            <a:stCxn id="424" idx="2"/>
            <a:endCxn id="425" idx="6"/>
          </p:cNvCxnSpPr>
          <p:nvPr/>
        </p:nvCxnSpPr>
        <p:spPr bwMode="auto">
          <a:xfrm flipH="1">
            <a:off x="4107540" y="3962400"/>
            <a:ext cx="838200" cy="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9" name="AutoShape 1539"/>
          <p:cNvCxnSpPr>
            <a:cxnSpLocks noChangeShapeType="1"/>
            <a:stCxn id="422" idx="2"/>
            <a:endCxn id="423" idx="6"/>
          </p:cNvCxnSpPr>
          <p:nvPr/>
        </p:nvCxnSpPr>
        <p:spPr bwMode="auto">
          <a:xfrm flipH="1">
            <a:off x="4107540" y="4724400"/>
            <a:ext cx="838200" cy="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" name="Text Box 1540"/>
          <p:cNvSpPr txBox="1">
            <a:spLocks noChangeArrowheads="1"/>
          </p:cNvSpPr>
          <p:nvPr/>
        </p:nvSpPr>
        <p:spPr bwMode="auto">
          <a:xfrm>
            <a:off x="1248453" y="4953000"/>
            <a:ext cx="725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</a:rPr>
              <a:t>loop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31" name="Text Box 1541"/>
          <p:cNvSpPr txBox="1">
            <a:spLocks noChangeArrowheads="1"/>
          </p:cNvSpPr>
          <p:nvPr/>
        </p:nvSpPr>
        <p:spPr bwMode="auto">
          <a:xfrm>
            <a:off x="3177265" y="4876800"/>
            <a:ext cx="27590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7321F"/>
                </a:solidFill>
                <a:effectLst/>
                <a:uLnTx/>
                <a:uFillTx/>
                <a:latin typeface="Times New Roman" panose="02020603050405020304" pitchFamily="18" charset="0"/>
              </a:rPr>
              <a:t>bukan loop karena ada sel antara yang bukan basis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67321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32" name="Oval 1542"/>
          <p:cNvSpPr>
            <a:spLocks noChangeArrowheads="1"/>
          </p:cNvSpPr>
          <p:nvPr/>
        </p:nvSpPr>
        <p:spPr bwMode="auto">
          <a:xfrm>
            <a:off x="7917540" y="38862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33" name="Oval 1543"/>
          <p:cNvSpPr>
            <a:spLocks noChangeArrowheads="1"/>
          </p:cNvSpPr>
          <p:nvPr/>
        </p:nvSpPr>
        <p:spPr bwMode="auto">
          <a:xfrm>
            <a:off x="6926940" y="38862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34" name="Oval 1544"/>
          <p:cNvSpPr>
            <a:spLocks noChangeArrowheads="1"/>
          </p:cNvSpPr>
          <p:nvPr/>
        </p:nvSpPr>
        <p:spPr bwMode="auto">
          <a:xfrm>
            <a:off x="7917540" y="31242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435" name="Oval 1545"/>
          <p:cNvSpPr>
            <a:spLocks noChangeArrowheads="1"/>
          </p:cNvSpPr>
          <p:nvPr/>
        </p:nvSpPr>
        <p:spPr bwMode="auto">
          <a:xfrm>
            <a:off x="6926940" y="25146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436" name="AutoShape 1546"/>
          <p:cNvCxnSpPr>
            <a:cxnSpLocks noChangeShapeType="1"/>
            <a:stCxn id="435" idx="4"/>
            <a:endCxn id="433" idx="0"/>
          </p:cNvCxnSpPr>
          <p:nvPr/>
        </p:nvCxnSpPr>
        <p:spPr bwMode="auto">
          <a:xfrm>
            <a:off x="7003140" y="2667000"/>
            <a:ext cx="0" cy="121920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7" name="AutoShape 1547"/>
          <p:cNvCxnSpPr>
            <a:cxnSpLocks noChangeShapeType="1"/>
            <a:stCxn id="434" idx="4"/>
            <a:endCxn id="432" idx="0"/>
          </p:cNvCxnSpPr>
          <p:nvPr/>
        </p:nvCxnSpPr>
        <p:spPr bwMode="auto">
          <a:xfrm>
            <a:off x="7993740" y="3276600"/>
            <a:ext cx="0" cy="60960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8" name="AutoShape 1548"/>
          <p:cNvCxnSpPr>
            <a:cxnSpLocks noChangeShapeType="1"/>
            <a:stCxn id="440" idx="2"/>
            <a:endCxn id="435" idx="6"/>
          </p:cNvCxnSpPr>
          <p:nvPr/>
        </p:nvCxnSpPr>
        <p:spPr bwMode="auto">
          <a:xfrm flipH="1">
            <a:off x="7079340" y="2590800"/>
            <a:ext cx="838200" cy="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9" name="AutoShape 1549"/>
          <p:cNvCxnSpPr>
            <a:cxnSpLocks noChangeShapeType="1"/>
            <a:stCxn id="432" idx="2"/>
            <a:endCxn id="433" idx="6"/>
          </p:cNvCxnSpPr>
          <p:nvPr/>
        </p:nvCxnSpPr>
        <p:spPr bwMode="auto">
          <a:xfrm flipH="1">
            <a:off x="7079340" y="3962400"/>
            <a:ext cx="838200" cy="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" name="Oval 1550"/>
          <p:cNvSpPr>
            <a:spLocks noChangeArrowheads="1"/>
          </p:cNvSpPr>
          <p:nvPr/>
        </p:nvSpPr>
        <p:spPr bwMode="auto">
          <a:xfrm>
            <a:off x="7917540" y="2514600"/>
            <a:ext cx="152400" cy="152400"/>
          </a:xfrm>
          <a:prstGeom prst="ellipse">
            <a:avLst/>
          </a:prstGeom>
          <a:solidFill>
            <a:srgbClr val="00CC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cxnSp>
        <p:nvCxnSpPr>
          <p:cNvPr id="441" name="AutoShape 1551"/>
          <p:cNvCxnSpPr>
            <a:cxnSpLocks noChangeShapeType="1"/>
            <a:stCxn id="434" idx="0"/>
            <a:endCxn id="440" idx="4"/>
          </p:cNvCxnSpPr>
          <p:nvPr/>
        </p:nvCxnSpPr>
        <p:spPr bwMode="auto">
          <a:xfrm flipV="1">
            <a:off x="7993740" y="2667000"/>
            <a:ext cx="0" cy="457200"/>
          </a:xfrm>
          <a:prstGeom prst="straightConnector1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2" name="Text Box 1552"/>
          <p:cNvSpPr txBox="1">
            <a:spLocks noChangeArrowheads="1"/>
          </p:cNvSpPr>
          <p:nvPr/>
        </p:nvSpPr>
        <p:spPr bwMode="auto">
          <a:xfrm>
            <a:off x="6301465" y="4876800"/>
            <a:ext cx="26828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7321F"/>
                </a:solidFill>
                <a:effectLst/>
                <a:uLnTx/>
                <a:uFillTx/>
                <a:latin typeface="Times New Roman" panose="02020603050405020304" pitchFamily="18" charset="0"/>
              </a:rPr>
              <a:t>bukan loop karena dalam satu kolom ada 3 sel yang dilalui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67321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9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0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utoUpdateAnimBg="0"/>
      <p:bldP spid="414" grpId="0" animBg="1"/>
      <p:bldP spid="415" grpId="0" animBg="1"/>
      <p:bldP spid="416" grpId="0" animBg="1"/>
      <p:bldP spid="417" grpId="0" animBg="1"/>
      <p:bldP spid="422" grpId="0" animBg="1"/>
      <p:bldP spid="423" grpId="0" animBg="1"/>
      <p:bldP spid="424" grpId="0" animBg="1"/>
      <p:bldP spid="425" grpId="0" animBg="1"/>
      <p:bldP spid="430" grpId="0" autoUpdateAnimBg="0"/>
      <p:bldP spid="431" grpId="0" autoUpdateAnimBg="0"/>
      <p:bldP spid="432" grpId="0" animBg="1"/>
      <p:bldP spid="433" grpId="0" animBg="1"/>
      <p:bldP spid="434" grpId="0" animBg="1"/>
      <p:bldP spid="435" grpId="0" animBg="1"/>
      <p:bldP spid="440" grpId="0" animBg="1"/>
      <p:bldP spid="44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6" y="589394"/>
            <a:ext cx="7895774" cy="567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36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752600" y="137159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- Revisi Tabel  (1)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221"/>
          <p:cNvSpPr txBox="1">
            <a:spLocks noChangeArrowheads="1"/>
          </p:cNvSpPr>
          <p:nvPr/>
        </p:nvSpPr>
        <p:spPr bwMode="auto">
          <a:xfrm>
            <a:off x="1143000" y="2784473"/>
            <a:ext cx="73914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merevisi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:</a:t>
            </a:r>
          </a:p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variabel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bukan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basis (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sel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kosong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id-ID" sz="2400" b="0" i="0" u="none" strike="noStrike" kern="0" cap="none" spc="0" normalizeH="0" baseline="-30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kumimoji="0" lang="en-US" altLang="id-ID" sz="2400" b="0" i="0" u="none" strike="noStrike" kern="0" cap="none" spc="0" normalizeH="0" baseline="-30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kumimoji="0" lang="en-US" altLang="id-ID" sz="2400" b="0" i="0" u="none" strike="noStrike" kern="0" cap="none" spc="0" normalizeH="0" baseline="-30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&lt; 0 yang paling minimum</a:t>
            </a:r>
          </a:p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Isi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sel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kuantitas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sebanyak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mungkin</a:t>
            </a:r>
            <a:endParaRPr kumimoji="0" lang="en-US" altLang="id-ID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Sesuaikan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kuantitas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id-ID" sz="2400" b="0" i="0" u="none" strike="noStrike" kern="0" cap="none" spc="0" normalizeH="0" baseline="-30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sel-sel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lain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loop</a:t>
            </a:r>
          </a:p>
          <a:p>
            <a:pPr marL="457200" marR="0" lvl="0" indent="-4572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Cek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apakah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penyelesaian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optimal.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kumimoji="0" lang="id-ID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lakukan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id-ID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langkah</a:t>
            </a:r>
            <a:r>
              <a:rPr kumimoji="0" lang="en-US" altLang="id-ID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1-4</a:t>
            </a:r>
            <a:endParaRPr kumimoji="0" lang="en-GB" altLang="id-ID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99341" y="268518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- Revisi Tabel  (2)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143"/>
          <p:cNvGrpSpPr>
            <a:grpSpLocks/>
          </p:cNvGrpSpPr>
          <p:nvPr/>
        </p:nvGrpSpPr>
        <p:grpSpPr bwMode="auto">
          <a:xfrm>
            <a:off x="170541" y="1792518"/>
            <a:ext cx="4572000" cy="4267200"/>
            <a:chOff x="912" y="1344"/>
            <a:chExt cx="2880" cy="2688"/>
          </a:xfrm>
        </p:grpSpPr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912" y="1344"/>
              <a:ext cx="2880" cy="2688"/>
              <a:chOff x="1680" y="1104"/>
              <a:chExt cx="2880" cy="2688"/>
            </a:xfrm>
          </p:grpSpPr>
          <p:grpSp>
            <p:nvGrpSpPr>
              <p:cNvPr id="31" name="Group 12"/>
              <p:cNvGrpSpPr>
                <a:grpSpLocks/>
              </p:cNvGrpSpPr>
              <p:nvPr/>
            </p:nvGrpSpPr>
            <p:grpSpPr bwMode="auto">
              <a:xfrm>
                <a:off x="2736" y="1488"/>
                <a:ext cx="624" cy="480"/>
                <a:chOff x="1104" y="1200"/>
                <a:chExt cx="624" cy="480"/>
              </a:xfrm>
            </p:grpSpPr>
            <p:sp>
              <p:nvSpPr>
                <p:cNvPr id="107" name="Rectangle 13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15"/>
              <p:cNvGrpSpPr>
                <a:grpSpLocks/>
              </p:cNvGrpSpPr>
              <p:nvPr/>
            </p:nvGrpSpPr>
            <p:grpSpPr bwMode="auto">
              <a:xfrm>
                <a:off x="2736" y="1968"/>
                <a:ext cx="624" cy="480"/>
                <a:chOff x="1104" y="1200"/>
                <a:chExt cx="624" cy="480"/>
              </a:xfrm>
            </p:grpSpPr>
            <p:sp>
              <p:nvSpPr>
                <p:cNvPr id="105" name="Rectangle 16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18"/>
              <p:cNvGrpSpPr>
                <a:grpSpLocks/>
              </p:cNvGrpSpPr>
              <p:nvPr/>
            </p:nvGrpSpPr>
            <p:grpSpPr bwMode="auto">
              <a:xfrm>
                <a:off x="2736" y="2448"/>
                <a:ext cx="624" cy="480"/>
                <a:chOff x="1104" y="1200"/>
                <a:chExt cx="624" cy="480"/>
              </a:xfrm>
            </p:grpSpPr>
            <p:sp>
              <p:nvSpPr>
                <p:cNvPr id="103" name="Rectangle 19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21"/>
              <p:cNvGrpSpPr>
                <a:grpSpLocks/>
              </p:cNvGrpSpPr>
              <p:nvPr/>
            </p:nvGrpSpPr>
            <p:grpSpPr bwMode="auto">
              <a:xfrm>
                <a:off x="2736" y="2928"/>
                <a:ext cx="624" cy="480"/>
                <a:chOff x="1104" y="1200"/>
                <a:chExt cx="624" cy="480"/>
              </a:xfrm>
            </p:grpSpPr>
            <p:sp>
              <p:nvSpPr>
                <p:cNvPr id="101" name="Rectangle 22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24"/>
              <p:cNvGrpSpPr>
                <a:grpSpLocks/>
              </p:cNvGrpSpPr>
              <p:nvPr/>
            </p:nvGrpSpPr>
            <p:grpSpPr bwMode="auto">
              <a:xfrm>
                <a:off x="2112" y="1488"/>
                <a:ext cx="624" cy="480"/>
                <a:chOff x="1104" y="1200"/>
                <a:chExt cx="624" cy="480"/>
              </a:xfrm>
            </p:grpSpPr>
            <p:sp>
              <p:nvSpPr>
                <p:cNvPr id="99" name="Rectangle 25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27"/>
              <p:cNvGrpSpPr>
                <a:grpSpLocks/>
              </p:cNvGrpSpPr>
              <p:nvPr/>
            </p:nvGrpSpPr>
            <p:grpSpPr bwMode="auto">
              <a:xfrm>
                <a:off x="2112" y="1968"/>
                <a:ext cx="624" cy="480"/>
                <a:chOff x="1104" y="1200"/>
                <a:chExt cx="624" cy="480"/>
              </a:xfrm>
            </p:grpSpPr>
            <p:sp>
              <p:nvSpPr>
                <p:cNvPr id="97" name="Rectangle 28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8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7" name="Group 30"/>
              <p:cNvGrpSpPr>
                <a:grpSpLocks/>
              </p:cNvGrpSpPr>
              <p:nvPr/>
            </p:nvGrpSpPr>
            <p:grpSpPr bwMode="auto">
              <a:xfrm>
                <a:off x="2112" y="2448"/>
                <a:ext cx="624" cy="480"/>
                <a:chOff x="1104" y="1200"/>
                <a:chExt cx="624" cy="480"/>
              </a:xfrm>
            </p:grpSpPr>
            <p:sp>
              <p:nvSpPr>
                <p:cNvPr id="95" name="Rectangle 31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6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" name="Group 33"/>
              <p:cNvGrpSpPr>
                <a:grpSpLocks/>
              </p:cNvGrpSpPr>
              <p:nvPr/>
            </p:nvGrpSpPr>
            <p:grpSpPr bwMode="auto">
              <a:xfrm>
                <a:off x="2112" y="2928"/>
                <a:ext cx="624" cy="480"/>
                <a:chOff x="1104" y="1200"/>
                <a:chExt cx="624" cy="480"/>
              </a:xfrm>
            </p:grpSpPr>
            <p:sp>
              <p:nvSpPr>
                <p:cNvPr id="93" name="Rectangle 34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9" name="Group 36"/>
              <p:cNvGrpSpPr>
                <a:grpSpLocks/>
              </p:cNvGrpSpPr>
              <p:nvPr/>
            </p:nvGrpSpPr>
            <p:grpSpPr bwMode="auto">
              <a:xfrm>
                <a:off x="3360" y="1488"/>
                <a:ext cx="624" cy="480"/>
                <a:chOff x="1104" y="1200"/>
                <a:chExt cx="624" cy="480"/>
              </a:xfrm>
            </p:grpSpPr>
            <p:sp>
              <p:nvSpPr>
                <p:cNvPr id="91" name="Rectangle 37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39"/>
              <p:cNvGrpSpPr>
                <a:grpSpLocks/>
              </p:cNvGrpSpPr>
              <p:nvPr/>
            </p:nvGrpSpPr>
            <p:grpSpPr bwMode="auto">
              <a:xfrm>
                <a:off x="3360" y="1968"/>
                <a:ext cx="624" cy="480"/>
                <a:chOff x="1104" y="1200"/>
                <a:chExt cx="624" cy="480"/>
              </a:xfrm>
            </p:grpSpPr>
            <p:sp>
              <p:nvSpPr>
                <p:cNvPr id="89" name="Rectangle 40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Group 42"/>
              <p:cNvGrpSpPr>
                <a:grpSpLocks/>
              </p:cNvGrpSpPr>
              <p:nvPr/>
            </p:nvGrpSpPr>
            <p:grpSpPr bwMode="auto">
              <a:xfrm>
                <a:off x="3360" y="2448"/>
                <a:ext cx="624" cy="480"/>
                <a:chOff x="1104" y="1200"/>
                <a:chExt cx="624" cy="480"/>
              </a:xfrm>
            </p:grpSpPr>
            <p:sp>
              <p:nvSpPr>
                <p:cNvPr id="87" name="Rectangle 43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8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8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Group 45"/>
              <p:cNvGrpSpPr>
                <a:grpSpLocks/>
              </p:cNvGrpSpPr>
              <p:nvPr/>
            </p:nvGrpSpPr>
            <p:grpSpPr bwMode="auto">
              <a:xfrm>
                <a:off x="3360" y="2928"/>
                <a:ext cx="624" cy="480"/>
                <a:chOff x="1104" y="1200"/>
                <a:chExt cx="624" cy="480"/>
              </a:xfrm>
            </p:grpSpPr>
            <p:sp>
              <p:nvSpPr>
                <p:cNvPr id="85" name="Rectangle 46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48"/>
              <p:cNvGrpSpPr>
                <a:grpSpLocks/>
              </p:cNvGrpSpPr>
              <p:nvPr/>
            </p:nvGrpSpPr>
            <p:grpSpPr bwMode="auto">
              <a:xfrm>
                <a:off x="1680" y="1488"/>
                <a:ext cx="432" cy="480"/>
                <a:chOff x="768" y="1680"/>
                <a:chExt cx="336" cy="480"/>
              </a:xfrm>
            </p:grpSpPr>
            <p:sp>
              <p:nvSpPr>
                <p:cNvPr id="83" name="Rectangle 49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843" y="1776"/>
                  <a:ext cx="18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A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51"/>
              <p:cNvGrpSpPr>
                <a:grpSpLocks/>
              </p:cNvGrpSpPr>
              <p:nvPr/>
            </p:nvGrpSpPr>
            <p:grpSpPr bwMode="auto">
              <a:xfrm>
                <a:off x="1680" y="1968"/>
                <a:ext cx="432" cy="480"/>
                <a:chOff x="768" y="1680"/>
                <a:chExt cx="336" cy="480"/>
              </a:xfrm>
            </p:grpSpPr>
            <p:sp>
              <p:nvSpPr>
                <p:cNvPr id="81" name="Rectangle 52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843" y="1776"/>
                  <a:ext cx="18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B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Group 54"/>
              <p:cNvGrpSpPr>
                <a:grpSpLocks/>
              </p:cNvGrpSpPr>
              <p:nvPr/>
            </p:nvGrpSpPr>
            <p:grpSpPr bwMode="auto">
              <a:xfrm>
                <a:off x="1680" y="2448"/>
                <a:ext cx="432" cy="480"/>
                <a:chOff x="768" y="1680"/>
                <a:chExt cx="336" cy="480"/>
              </a:xfrm>
            </p:grpSpPr>
            <p:sp>
              <p:nvSpPr>
                <p:cNvPr id="79" name="Rectangle 55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0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839" y="1776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C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Group 57"/>
              <p:cNvGrpSpPr>
                <a:grpSpLocks/>
              </p:cNvGrpSpPr>
              <p:nvPr/>
            </p:nvGrpSpPr>
            <p:grpSpPr bwMode="auto">
              <a:xfrm>
                <a:off x="1680" y="2928"/>
                <a:ext cx="432" cy="480"/>
                <a:chOff x="768" y="1680"/>
                <a:chExt cx="336" cy="480"/>
              </a:xfrm>
            </p:grpSpPr>
            <p:sp>
              <p:nvSpPr>
                <p:cNvPr id="77" name="Rectangle 58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8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39" y="1776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D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7" name="Group 60"/>
              <p:cNvGrpSpPr>
                <a:grpSpLocks/>
              </p:cNvGrpSpPr>
              <p:nvPr/>
            </p:nvGrpSpPr>
            <p:grpSpPr bwMode="auto">
              <a:xfrm>
                <a:off x="3984" y="1488"/>
                <a:ext cx="576" cy="480"/>
                <a:chOff x="768" y="1680"/>
                <a:chExt cx="336" cy="480"/>
              </a:xfrm>
            </p:grpSpPr>
            <p:sp>
              <p:nvSpPr>
                <p:cNvPr id="75" name="Rectangle 61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6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63"/>
              <p:cNvGrpSpPr>
                <a:grpSpLocks/>
              </p:cNvGrpSpPr>
              <p:nvPr/>
            </p:nvGrpSpPr>
            <p:grpSpPr bwMode="auto">
              <a:xfrm>
                <a:off x="3984" y="1968"/>
                <a:ext cx="576" cy="480"/>
                <a:chOff x="768" y="1680"/>
                <a:chExt cx="336" cy="480"/>
              </a:xfrm>
            </p:grpSpPr>
            <p:sp>
              <p:nvSpPr>
                <p:cNvPr id="73" name="Rectangle 64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4" name="Text Box 65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66"/>
              <p:cNvGrpSpPr>
                <a:grpSpLocks/>
              </p:cNvGrpSpPr>
              <p:nvPr/>
            </p:nvGrpSpPr>
            <p:grpSpPr bwMode="auto">
              <a:xfrm>
                <a:off x="3984" y="2448"/>
                <a:ext cx="576" cy="480"/>
                <a:chOff x="768" y="1680"/>
                <a:chExt cx="336" cy="480"/>
              </a:xfrm>
            </p:grpSpPr>
            <p:sp>
              <p:nvSpPr>
                <p:cNvPr id="71" name="Rectangle 67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2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69"/>
              <p:cNvGrpSpPr>
                <a:grpSpLocks/>
              </p:cNvGrpSpPr>
              <p:nvPr/>
            </p:nvGrpSpPr>
            <p:grpSpPr bwMode="auto">
              <a:xfrm>
                <a:off x="3984" y="2928"/>
                <a:ext cx="576" cy="480"/>
                <a:chOff x="768" y="1680"/>
                <a:chExt cx="336" cy="480"/>
              </a:xfrm>
            </p:grpSpPr>
            <p:sp>
              <p:nvSpPr>
                <p:cNvPr id="69" name="Rectangle 70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0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72"/>
              <p:cNvGrpSpPr>
                <a:grpSpLocks/>
              </p:cNvGrpSpPr>
              <p:nvPr/>
            </p:nvGrpSpPr>
            <p:grpSpPr bwMode="auto">
              <a:xfrm>
                <a:off x="2112" y="1104"/>
                <a:ext cx="624" cy="384"/>
                <a:chOff x="1104" y="1296"/>
                <a:chExt cx="624" cy="384"/>
              </a:xfrm>
            </p:grpSpPr>
            <p:sp>
              <p:nvSpPr>
                <p:cNvPr id="67" name="Rectangle 73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8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2" name="Group 75"/>
              <p:cNvGrpSpPr>
                <a:grpSpLocks/>
              </p:cNvGrpSpPr>
              <p:nvPr/>
            </p:nvGrpSpPr>
            <p:grpSpPr bwMode="auto">
              <a:xfrm>
                <a:off x="2736" y="1104"/>
                <a:ext cx="624" cy="384"/>
                <a:chOff x="1104" y="1296"/>
                <a:chExt cx="624" cy="384"/>
              </a:xfrm>
            </p:grpSpPr>
            <p:sp>
              <p:nvSpPr>
                <p:cNvPr id="65" name="Rectangle 76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6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Group 78"/>
              <p:cNvGrpSpPr>
                <a:grpSpLocks/>
              </p:cNvGrpSpPr>
              <p:nvPr/>
            </p:nvGrpSpPr>
            <p:grpSpPr bwMode="auto">
              <a:xfrm>
                <a:off x="3360" y="1104"/>
                <a:ext cx="624" cy="384"/>
                <a:chOff x="1104" y="1296"/>
                <a:chExt cx="624" cy="384"/>
              </a:xfrm>
            </p:grpSpPr>
            <p:sp>
              <p:nvSpPr>
                <p:cNvPr id="63" name="Rectangle 79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4" name="Text Box 80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4" name="Group 81"/>
              <p:cNvGrpSpPr>
                <a:grpSpLocks/>
              </p:cNvGrpSpPr>
              <p:nvPr/>
            </p:nvGrpSpPr>
            <p:grpSpPr bwMode="auto">
              <a:xfrm>
                <a:off x="3360" y="3408"/>
                <a:ext cx="624" cy="384"/>
                <a:chOff x="1104" y="1296"/>
                <a:chExt cx="624" cy="384"/>
              </a:xfrm>
            </p:grpSpPr>
            <p:sp>
              <p:nvSpPr>
                <p:cNvPr id="61" name="Rectangle 82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2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1200" y="1344"/>
                  <a:ext cx="437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5" name="Group 84"/>
              <p:cNvGrpSpPr>
                <a:grpSpLocks/>
              </p:cNvGrpSpPr>
              <p:nvPr/>
            </p:nvGrpSpPr>
            <p:grpSpPr bwMode="auto">
              <a:xfrm>
                <a:off x="2736" y="3408"/>
                <a:ext cx="624" cy="384"/>
                <a:chOff x="1104" y="1296"/>
                <a:chExt cx="624" cy="384"/>
              </a:xfrm>
            </p:grpSpPr>
            <p:sp>
              <p:nvSpPr>
                <p:cNvPr id="59" name="Rectangle 85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0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1147" y="1344"/>
                  <a:ext cx="544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6" name="Group 87"/>
              <p:cNvGrpSpPr>
                <a:grpSpLocks/>
              </p:cNvGrpSpPr>
              <p:nvPr/>
            </p:nvGrpSpPr>
            <p:grpSpPr bwMode="auto">
              <a:xfrm>
                <a:off x="2112" y="3408"/>
                <a:ext cx="624" cy="384"/>
                <a:chOff x="1104" y="1296"/>
                <a:chExt cx="624" cy="384"/>
              </a:xfrm>
            </p:grpSpPr>
            <p:sp>
              <p:nvSpPr>
                <p:cNvPr id="57" name="Rectangle 88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8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1200" y="1344"/>
                  <a:ext cx="437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7" name="Rectangle 92"/>
            <p:cNvSpPr>
              <a:spLocks noChangeArrowheads="1"/>
            </p:cNvSpPr>
            <p:nvPr/>
          </p:nvSpPr>
          <p:spPr bwMode="auto">
            <a:xfrm>
              <a:off x="1344" y="1728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" name="Text Box 93"/>
            <p:cNvSpPr txBox="1">
              <a:spLocks noChangeArrowheads="1"/>
            </p:cNvSpPr>
            <p:nvPr/>
          </p:nvSpPr>
          <p:spPr bwMode="auto">
            <a:xfrm>
              <a:off x="1344" y="172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9" name="Text Box 94"/>
            <p:cNvSpPr txBox="1">
              <a:spLocks noChangeArrowheads="1"/>
            </p:cNvSpPr>
            <p:nvPr/>
          </p:nvSpPr>
          <p:spPr bwMode="auto">
            <a:xfrm>
              <a:off x="1440" y="1872"/>
              <a:ext cx="437" cy="288"/>
            </a:xfrm>
            <a:prstGeom prst="rect">
              <a:avLst/>
            </a:prstGeom>
            <a:solidFill>
              <a:srgbClr val="E3A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0" name="Rectangle 96"/>
            <p:cNvSpPr>
              <a:spLocks noChangeArrowheads="1"/>
            </p:cNvSpPr>
            <p:nvPr/>
          </p:nvSpPr>
          <p:spPr bwMode="auto">
            <a:xfrm>
              <a:off x="1968" y="1728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97"/>
            <p:cNvSpPr txBox="1">
              <a:spLocks noChangeArrowheads="1"/>
            </p:cNvSpPr>
            <p:nvPr/>
          </p:nvSpPr>
          <p:spPr bwMode="auto">
            <a:xfrm>
              <a:off x="1968" y="172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" name="Text Box 98"/>
            <p:cNvSpPr txBox="1">
              <a:spLocks noChangeArrowheads="1"/>
            </p:cNvSpPr>
            <p:nvPr/>
          </p:nvSpPr>
          <p:spPr bwMode="auto">
            <a:xfrm>
              <a:off x="2064" y="187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Rectangle 100"/>
            <p:cNvSpPr>
              <a:spLocks noChangeArrowheads="1"/>
            </p:cNvSpPr>
            <p:nvPr/>
          </p:nvSpPr>
          <p:spPr bwMode="auto">
            <a:xfrm>
              <a:off x="2592" y="3168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01"/>
            <p:cNvSpPr txBox="1">
              <a:spLocks noChangeArrowheads="1"/>
            </p:cNvSpPr>
            <p:nvPr/>
          </p:nvSpPr>
          <p:spPr bwMode="auto">
            <a:xfrm>
              <a:off x="2592" y="316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5" name="Text Box 102"/>
            <p:cNvSpPr txBox="1">
              <a:spLocks noChangeArrowheads="1"/>
            </p:cNvSpPr>
            <p:nvPr/>
          </p:nvSpPr>
          <p:spPr bwMode="auto">
            <a:xfrm>
              <a:off x="2688" y="331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6" name="Rectangle 104"/>
            <p:cNvSpPr>
              <a:spLocks noChangeArrowheads="1"/>
            </p:cNvSpPr>
            <p:nvPr/>
          </p:nvSpPr>
          <p:spPr bwMode="auto">
            <a:xfrm>
              <a:off x="1968" y="3168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105"/>
            <p:cNvSpPr txBox="1">
              <a:spLocks noChangeArrowheads="1"/>
            </p:cNvSpPr>
            <p:nvPr/>
          </p:nvSpPr>
          <p:spPr bwMode="auto">
            <a:xfrm>
              <a:off x="1968" y="316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" name="Text Box 106"/>
            <p:cNvSpPr txBox="1">
              <a:spLocks noChangeArrowheads="1"/>
            </p:cNvSpPr>
            <p:nvPr/>
          </p:nvSpPr>
          <p:spPr bwMode="auto">
            <a:xfrm>
              <a:off x="2064" y="331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" name="Rectangle 108"/>
            <p:cNvSpPr>
              <a:spLocks noChangeArrowheads="1"/>
            </p:cNvSpPr>
            <p:nvPr/>
          </p:nvSpPr>
          <p:spPr bwMode="auto">
            <a:xfrm>
              <a:off x="1968" y="2688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" name="Text Box 109"/>
            <p:cNvSpPr txBox="1">
              <a:spLocks noChangeArrowheads="1"/>
            </p:cNvSpPr>
            <p:nvPr/>
          </p:nvSpPr>
          <p:spPr bwMode="auto">
            <a:xfrm>
              <a:off x="1968" y="268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7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" name="Text Box 110"/>
            <p:cNvSpPr txBox="1">
              <a:spLocks noChangeArrowheads="1"/>
            </p:cNvSpPr>
            <p:nvPr/>
          </p:nvSpPr>
          <p:spPr bwMode="auto">
            <a:xfrm>
              <a:off x="2064" y="283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" name="Rectangle 112"/>
            <p:cNvSpPr>
              <a:spLocks noChangeArrowheads="1"/>
            </p:cNvSpPr>
            <p:nvPr/>
          </p:nvSpPr>
          <p:spPr bwMode="auto">
            <a:xfrm>
              <a:off x="1968" y="2208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113"/>
            <p:cNvSpPr txBox="1">
              <a:spLocks noChangeArrowheads="1"/>
            </p:cNvSpPr>
            <p:nvPr/>
          </p:nvSpPr>
          <p:spPr bwMode="auto">
            <a:xfrm>
              <a:off x="1968" y="220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9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4" name="Text Box 114"/>
            <p:cNvSpPr txBox="1">
              <a:spLocks noChangeArrowheads="1"/>
            </p:cNvSpPr>
            <p:nvPr/>
          </p:nvSpPr>
          <p:spPr bwMode="auto">
            <a:xfrm>
              <a:off x="2064" y="2352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5" name="Text Box 120"/>
            <p:cNvSpPr txBox="1">
              <a:spLocks noChangeArrowheads="1"/>
            </p:cNvSpPr>
            <p:nvPr/>
          </p:nvSpPr>
          <p:spPr bwMode="auto">
            <a:xfrm>
              <a:off x="3011" y="172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6" name="Text Box 121"/>
            <p:cNvSpPr txBox="1">
              <a:spLocks noChangeArrowheads="1"/>
            </p:cNvSpPr>
            <p:nvPr/>
          </p:nvSpPr>
          <p:spPr bwMode="auto">
            <a:xfrm>
              <a:off x="1776" y="3168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7" name="Text Box 122"/>
            <p:cNvSpPr txBox="1">
              <a:spLocks noChangeArrowheads="1"/>
            </p:cNvSpPr>
            <p:nvPr/>
          </p:nvSpPr>
          <p:spPr bwMode="auto">
            <a:xfrm>
              <a:off x="2976" y="2688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-2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8" name="Text Box 123"/>
            <p:cNvSpPr txBox="1">
              <a:spLocks noChangeArrowheads="1"/>
            </p:cNvSpPr>
            <p:nvPr/>
          </p:nvSpPr>
          <p:spPr bwMode="auto">
            <a:xfrm>
              <a:off x="1728" y="2688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-6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" name="Text Box 124"/>
            <p:cNvSpPr txBox="1">
              <a:spLocks noChangeArrowheads="1"/>
            </p:cNvSpPr>
            <p:nvPr/>
          </p:nvSpPr>
          <p:spPr bwMode="auto">
            <a:xfrm>
              <a:off x="2976" y="2208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-8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" name="Text Box 125"/>
            <p:cNvSpPr txBox="1">
              <a:spLocks noChangeArrowheads="1"/>
            </p:cNvSpPr>
            <p:nvPr/>
          </p:nvSpPr>
          <p:spPr bwMode="auto">
            <a:xfrm>
              <a:off x="1728" y="2208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CC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-9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09" name="Group 134"/>
          <p:cNvGrpSpPr>
            <a:grpSpLocks/>
          </p:cNvGrpSpPr>
          <p:nvPr/>
        </p:nvGrpSpPr>
        <p:grpSpPr bwMode="auto">
          <a:xfrm>
            <a:off x="2515279" y="3468918"/>
            <a:ext cx="322262" cy="519113"/>
            <a:chOff x="3696" y="1353"/>
            <a:chExt cx="203" cy="327"/>
          </a:xfrm>
        </p:grpSpPr>
        <p:sp>
          <p:nvSpPr>
            <p:cNvPr id="110" name="Oval 127"/>
            <p:cNvSpPr>
              <a:spLocks noChangeArrowheads="1"/>
            </p:cNvSpPr>
            <p:nvPr/>
          </p:nvSpPr>
          <p:spPr bwMode="auto">
            <a:xfrm>
              <a:off x="3696" y="1440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1" name="Text Box 131"/>
            <p:cNvSpPr txBox="1">
              <a:spLocks noChangeArrowheads="1"/>
            </p:cNvSpPr>
            <p:nvPr/>
          </p:nvSpPr>
          <p:spPr bwMode="auto">
            <a:xfrm>
              <a:off x="3708" y="1353"/>
              <a:ext cx="1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-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2" name="Group 135"/>
          <p:cNvGrpSpPr>
            <a:grpSpLocks/>
          </p:cNvGrpSpPr>
          <p:nvPr/>
        </p:nvGrpSpPr>
        <p:grpSpPr bwMode="auto">
          <a:xfrm>
            <a:off x="1459591" y="3468918"/>
            <a:ext cx="387350" cy="519113"/>
            <a:chOff x="3888" y="1593"/>
            <a:chExt cx="244" cy="327"/>
          </a:xfrm>
        </p:grpSpPr>
        <p:sp>
          <p:nvSpPr>
            <p:cNvPr id="113" name="Oval 132"/>
            <p:cNvSpPr>
              <a:spLocks noChangeArrowheads="1"/>
            </p:cNvSpPr>
            <p:nvPr/>
          </p:nvSpPr>
          <p:spPr bwMode="auto">
            <a:xfrm>
              <a:off x="3914" y="1661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4" name="Text Box 133"/>
            <p:cNvSpPr txBox="1">
              <a:spLocks noChangeArrowheads="1"/>
            </p:cNvSpPr>
            <p:nvPr/>
          </p:nvSpPr>
          <p:spPr bwMode="auto">
            <a:xfrm>
              <a:off x="3888" y="1593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+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5" name="Group 136"/>
          <p:cNvGrpSpPr>
            <a:grpSpLocks/>
          </p:cNvGrpSpPr>
          <p:nvPr/>
        </p:nvGrpSpPr>
        <p:grpSpPr bwMode="auto">
          <a:xfrm>
            <a:off x="1524679" y="2706918"/>
            <a:ext cx="322262" cy="519113"/>
            <a:chOff x="3696" y="1353"/>
            <a:chExt cx="203" cy="327"/>
          </a:xfrm>
        </p:grpSpPr>
        <p:sp>
          <p:nvSpPr>
            <p:cNvPr id="116" name="Oval 137"/>
            <p:cNvSpPr>
              <a:spLocks noChangeArrowheads="1"/>
            </p:cNvSpPr>
            <p:nvPr/>
          </p:nvSpPr>
          <p:spPr bwMode="auto">
            <a:xfrm>
              <a:off x="3696" y="1440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7" name="Text Box 138"/>
            <p:cNvSpPr txBox="1">
              <a:spLocks noChangeArrowheads="1"/>
            </p:cNvSpPr>
            <p:nvPr/>
          </p:nvSpPr>
          <p:spPr bwMode="auto">
            <a:xfrm>
              <a:off x="3708" y="1353"/>
              <a:ext cx="1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-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8" name="Group 139"/>
          <p:cNvGrpSpPr>
            <a:grpSpLocks/>
          </p:cNvGrpSpPr>
          <p:nvPr/>
        </p:nvGrpSpPr>
        <p:grpSpPr bwMode="auto">
          <a:xfrm>
            <a:off x="2450191" y="2706918"/>
            <a:ext cx="387350" cy="519113"/>
            <a:chOff x="3888" y="1593"/>
            <a:chExt cx="244" cy="327"/>
          </a:xfrm>
        </p:grpSpPr>
        <p:sp>
          <p:nvSpPr>
            <p:cNvPr id="119" name="Oval 140"/>
            <p:cNvSpPr>
              <a:spLocks noChangeArrowheads="1"/>
            </p:cNvSpPr>
            <p:nvPr/>
          </p:nvSpPr>
          <p:spPr bwMode="auto">
            <a:xfrm>
              <a:off x="3914" y="1661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0" name="Text Box 141"/>
            <p:cNvSpPr txBox="1">
              <a:spLocks noChangeArrowheads="1"/>
            </p:cNvSpPr>
            <p:nvPr/>
          </p:nvSpPr>
          <p:spPr bwMode="auto">
            <a:xfrm>
              <a:off x="3888" y="1593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+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21" name="Line 145"/>
          <p:cNvSpPr>
            <a:spLocks noChangeShapeType="1"/>
          </p:cNvSpPr>
          <p:nvPr/>
        </p:nvSpPr>
        <p:spPr bwMode="auto">
          <a:xfrm>
            <a:off x="2685141" y="3087918"/>
            <a:ext cx="0" cy="53340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" name="Line 147"/>
          <p:cNvSpPr>
            <a:spLocks noChangeShapeType="1"/>
          </p:cNvSpPr>
          <p:nvPr/>
        </p:nvSpPr>
        <p:spPr bwMode="auto">
          <a:xfrm>
            <a:off x="1694541" y="3164118"/>
            <a:ext cx="0" cy="38100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" name="Line 146"/>
          <p:cNvSpPr>
            <a:spLocks noChangeShapeType="1"/>
          </p:cNvSpPr>
          <p:nvPr/>
        </p:nvSpPr>
        <p:spPr bwMode="auto">
          <a:xfrm flipH="1">
            <a:off x="1846941" y="3011718"/>
            <a:ext cx="609600" cy="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4" name="Line 148"/>
          <p:cNvSpPr>
            <a:spLocks noChangeShapeType="1"/>
          </p:cNvSpPr>
          <p:nvPr/>
        </p:nvSpPr>
        <p:spPr bwMode="auto">
          <a:xfrm>
            <a:off x="1846941" y="3773718"/>
            <a:ext cx="685800" cy="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25" name="Group 150"/>
          <p:cNvGrpSpPr>
            <a:grpSpLocks/>
          </p:cNvGrpSpPr>
          <p:nvPr/>
        </p:nvGrpSpPr>
        <p:grpSpPr bwMode="auto">
          <a:xfrm>
            <a:off x="4818741" y="1792518"/>
            <a:ext cx="4572000" cy="4267200"/>
            <a:chOff x="1680" y="1104"/>
            <a:chExt cx="2880" cy="2688"/>
          </a:xfrm>
        </p:grpSpPr>
        <p:grpSp>
          <p:nvGrpSpPr>
            <p:cNvPr id="126" name="Group 151"/>
            <p:cNvGrpSpPr>
              <a:grpSpLocks/>
            </p:cNvGrpSpPr>
            <p:nvPr/>
          </p:nvGrpSpPr>
          <p:grpSpPr bwMode="auto">
            <a:xfrm>
              <a:off x="2736" y="1488"/>
              <a:ext cx="624" cy="480"/>
              <a:chOff x="1104" y="1200"/>
              <a:chExt cx="624" cy="480"/>
            </a:xfrm>
          </p:grpSpPr>
          <p:sp>
            <p:nvSpPr>
              <p:cNvPr id="202" name="Rectangle 152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3" name="Text Box 153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7" name="Group 154"/>
            <p:cNvGrpSpPr>
              <a:grpSpLocks/>
            </p:cNvGrpSpPr>
            <p:nvPr/>
          </p:nvGrpSpPr>
          <p:grpSpPr bwMode="auto">
            <a:xfrm>
              <a:off x="2736" y="1968"/>
              <a:ext cx="624" cy="480"/>
              <a:chOff x="1104" y="1200"/>
              <a:chExt cx="624" cy="480"/>
            </a:xfrm>
          </p:grpSpPr>
          <p:sp>
            <p:nvSpPr>
              <p:cNvPr id="200" name="Rectangle 155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1" name="Text Box 156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9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8" name="Group 157"/>
            <p:cNvGrpSpPr>
              <a:grpSpLocks/>
            </p:cNvGrpSpPr>
            <p:nvPr/>
          </p:nvGrpSpPr>
          <p:grpSpPr bwMode="auto">
            <a:xfrm>
              <a:off x="2736" y="2448"/>
              <a:ext cx="624" cy="480"/>
              <a:chOff x="1104" y="1200"/>
              <a:chExt cx="624" cy="480"/>
            </a:xfrm>
          </p:grpSpPr>
          <p:sp>
            <p:nvSpPr>
              <p:cNvPr id="198" name="Rectangle 158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9" name="Text Box 159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7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9" name="Group 160"/>
            <p:cNvGrpSpPr>
              <a:grpSpLocks/>
            </p:cNvGrpSpPr>
            <p:nvPr/>
          </p:nvGrpSpPr>
          <p:grpSpPr bwMode="auto">
            <a:xfrm>
              <a:off x="2736" y="2928"/>
              <a:ext cx="624" cy="480"/>
              <a:chOff x="1104" y="1200"/>
              <a:chExt cx="624" cy="480"/>
            </a:xfrm>
          </p:grpSpPr>
          <p:sp>
            <p:nvSpPr>
              <p:cNvPr id="196" name="Rectangle 161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7" name="Text Box 162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0" name="Group 163"/>
            <p:cNvGrpSpPr>
              <a:grpSpLocks/>
            </p:cNvGrpSpPr>
            <p:nvPr/>
          </p:nvGrpSpPr>
          <p:grpSpPr bwMode="auto">
            <a:xfrm>
              <a:off x="2112" y="1488"/>
              <a:ext cx="624" cy="480"/>
              <a:chOff x="1104" y="1200"/>
              <a:chExt cx="624" cy="480"/>
            </a:xfrm>
          </p:grpSpPr>
          <p:sp>
            <p:nvSpPr>
              <p:cNvPr id="194" name="Rectangle 164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5" name="Text Box 165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1" name="Group 166"/>
            <p:cNvGrpSpPr>
              <a:grpSpLocks/>
            </p:cNvGrpSpPr>
            <p:nvPr/>
          </p:nvGrpSpPr>
          <p:grpSpPr bwMode="auto">
            <a:xfrm>
              <a:off x="2112" y="1968"/>
              <a:ext cx="624" cy="480"/>
              <a:chOff x="1104" y="1200"/>
              <a:chExt cx="624" cy="480"/>
            </a:xfrm>
          </p:grpSpPr>
          <p:sp>
            <p:nvSpPr>
              <p:cNvPr id="192" name="Rectangle 167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3" name="Text Box 168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2" name="Group 169"/>
            <p:cNvGrpSpPr>
              <a:grpSpLocks/>
            </p:cNvGrpSpPr>
            <p:nvPr/>
          </p:nvGrpSpPr>
          <p:grpSpPr bwMode="auto">
            <a:xfrm>
              <a:off x="2112" y="2448"/>
              <a:ext cx="624" cy="480"/>
              <a:chOff x="1104" y="1200"/>
              <a:chExt cx="624" cy="480"/>
            </a:xfrm>
          </p:grpSpPr>
          <p:sp>
            <p:nvSpPr>
              <p:cNvPr id="190" name="Rectangle 170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1" name="Text Box 171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72"/>
            <p:cNvGrpSpPr>
              <a:grpSpLocks/>
            </p:cNvGrpSpPr>
            <p:nvPr/>
          </p:nvGrpSpPr>
          <p:grpSpPr bwMode="auto">
            <a:xfrm>
              <a:off x="2112" y="2928"/>
              <a:ext cx="624" cy="480"/>
              <a:chOff x="1104" y="1200"/>
              <a:chExt cx="624" cy="480"/>
            </a:xfrm>
          </p:grpSpPr>
          <p:sp>
            <p:nvSpPr>
              <p:cNvPr id="188" name="Rectangle 173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9" name="Text Box 174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75"/>
            <p:cNvGrpSpPr>
              <a:grpSpLocks/>
            </p:cNvGrpSpPr>
            <p:nvPr/>
          </p:nvGrpSpPr>
          <p:grpSpPr bwMode="auto">
            <a:xfrm>
              <a:off x="3360" y="1488"/>
              <a:ext cx="624" cy="480"/>
              <a:chOff x="1104" y="1200"/>
              <a:chExt cx="624" cy="480"/>
            </a:xfrm>
          </p:grpSpPr>
          <p:sp>
            <p:nvSpPr>
              <p:cNvPr id="186" name="Rectangle 176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7" name="Text Box 177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5" name="Group 178"/>
            <p:cNvGrpSpPr>
              <a:grpSpLocks/>
            </p:cNvGrpSpPr>
            <p:nvPr/>
          </p:nvGrpSpPr>
          <p:grpSpPr bwMode="auto">
            <a:xfrm>
              <a:off x="3360" y="1968"/>
              <a:ext cx="624" cy="480"/>
              <a:chOff x="1104" y="1200"/>
              <a:chExt cx="624" cy="480"/>
            </a:xfrm>
          </p:grpSpPr>
          <p:sp>
            <p:nvSpPr>
              <p:cNvPr id="184" name="Rectangle 179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5" name="Text Box 180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81"/>
            <p:cNvGrpSpPr>
              <a:grpSpLocks/>
            </p:cNvGrpSpPr>
            <p:nvPr/>
          </p:nvGrpSpPr>
          <p:grpSpPr bwMode="auto">
            <a:xfrm>
              <a:off x="3360" y="2448"/>
              <a:ext cx="624" cy="480"/>
              <a:chOff x="1104" y="1200"/>
              <a:chExt cx="624" cy="480"/>
            </a:xfrm>
          </p:grpSpPr>
          <p:sp>
            <p:nvSpPr>
              <p:cNvPr id="182" name="Rectangle 182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3" name="Text Box 183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8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84"/>
            <p:cNvGrpSpPr>
              <a:grpSpLocks/>
            </p:cNvGrpSpPr>
            <p:nvPr/>
          </p:nvGrpSpPr>
          <p:grpSpPr bwMode="auto">
            <a:xfrm>
              <a:off x="3360" y="2928"/>
              <a:ext cx="624" cy="480"/>
              <a:chOff x="1104" y="1200"/>
              <a:chExt cx="624" cy="480"/>
            </a:xfrm>
          </p:grpSpPr>
          <p:sp>
            <p:nvSpPr>
              <p:cNvPr id="180" name="Rectangle 185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1" name="Text Box 186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8" name="Group 187"/>
            <p:cNvGrpSpPr>
              <a:grpSpLocks/>
            </p:cNvGrpSpPr>
            <p:nvPr/>
          </p:nvGrpSpPr>
          <p:grpSpPr bwMode="auto">
            <a:xfrm>
              <a:off x="1680" y="1488"/>
              <a:ext cx="432" cy="480"/>
              <a:chOff x="768" y="1680"/>
              <a:chExt cx="336" cy="480"/>
            </a:xfrm>
          </p:grpSpPr>
          <p:sp>
            <p:nvSpPr>
              <p:cNvPr id="178" name="Rectangle 188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9" name="Text Box 189"/>
              <p:cNvSpPr txBox="1">
                <a:spLocks noChangeArrowheads="1"/>
              </p:cNvSpPr>
              <p:nvPr/>
            </p:nvSpPr>
            <p:spPr bwMode="auto">
              <a:xfrm>
                <a:off x="843" y="1776"/>
                <a:ext cx="1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A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90"/>
            <p:cNvGrpSpPr>
              <a:grpSpLocks/>
            </p:cNvGrpSpPr>
            <p:nvPr/>
          </p:nvGrpSpPr>
          <p:grpSpPr bwMode="auto">
            <a:xfrm>
              <a:off x="1680" y="1968"/>
              <a:ext cx="432" cy="480"/>
              <a:chOff x="768" y="1680"/>
              <a:chExt cx="336" cy="480"/>
            </a:xfrm>
          </p:grpSpPr>
          <p:sp>
            <p:nvSpPr>
              <p:cNvPr id="176" name="Rectangle 191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7" name="Text Box 192"/>
              <p:cNvSpPr txBox="1">
                <a:spLocks noChangeArrowheads="1"/>
              </p:cNvSpPr>
              <p:nvPr/>
            </p:nvSpPr>
            <p:spPr bwMode="auto">
              <a:xfrm>
                <a:off x="843" y="1776"/>
                <a:ext cx="18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B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93"/>
            <p:cNvGrpSpPr>
              <a:grpSpLocks/>
            </p:cNvGrpSpPr>
            <p:nvPr/>
          </p:nvGrpSpPr>
          <p:grpSpPr bwMode="auto">
            <a:xfrm>
              <a:off x="1680" y="2448"/>
              <a:ext cx="432" cy="480"/>
              <a:chOff x="768" y="1680"/>
              <a:chExt cx="336" cy="480"/>
            </a:xfrm>
          </p:grpSpPr>
          <p:sp>
            <p:nvSpPr>
              <p:cNvPr id="174" name="Rectangle 194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5" name="Text Box 195"/>
              <p:cNvSpPr txBox="1">
                <a:spLocks noChangeArrowheads="1"/>
              </p:cNvSpPr>
              <p:nvPr/>
            </p:nvSpPr>
            <p:spPr bwMode="auto">
              <a:xfrm>
                <a:off x="839" y="1776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C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96"/>
            <p:cNvGrpSpPr>
              <a:grpSpLocks/>
            </p:cNvGrpSpPr>
            <p:nvPr/>
          </p:nvGrpSpPr>
          <p:grpSpPr bwMode="auto">
            <a:xfrm>
              <a:off x="1680" y="2928"/>
              <a:ext cx="432" cy="480"/>
              <a:chOff x="768" y="1680"/>
              <a:chExt cx="336" cy="480"/>
            </a:xfrm>
          </p:grpSpPr>
          <p:sp>
            <p:nvSpPr>
              <p:cNvPr id="172" name="Rectangle 197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3" name="Text Box 198"/>
              <p:cNvSpPr txBox="1">
                <a:spLocks noChangeArrowheads="1"/>
              </p:cNvSpPr>
              <p:nvPr/>
            </p:nvSpPr>
            <p:spPr bwMode="auto">
              <a:xfrm>
                <a:off x="839" y="1776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D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2" name="Group 199"/>
            <p:cNvGrpSpPr>
              <a:grpSpLocks/>
            </p:cNvGrpSpPr>
            <p:nvPr/>
          </p:nvGrpSpPr>
          <p:grpSpPr bwMode="auto">
            <a:xfrm>
              <a:off x="3984" y="1488"/>
              <a:ext cx="576" cy="480"/>
              <a:chOff x="768" y="1680"/>
              <a:chExt cx="336" cy="480"/>
            </a:xfrm>
          </p:grpSpPr>
          <p:sp>
            <p:nvSpPr>
              <p:cNvPr id="170" name="Rectangle 200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1" name="Text Box 201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202"/>
            <p:cNvGrpSpPr>
              <a:grpSpLocks/>
            </p:cNvGrpSpPr>
            <p:nvPr/>
          </p:nvGrpSpPr>
          <p:grpSpPr bwMode="auto">
            <a:xfrm>
              <a:off x="3984" y="1968"/>
              <a:ext cx="576" cy="480"/>
              <a:chOff x="768" y="1680"/>
              <a:chExt cx="336" cy="480"/>
            </a:xfrm>
          </p:grpSpPr>
          <p:sp>
            <p:nvSpPr>
              <p:cNvPr id="168" name="Rectangle 203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9" name="Text Box 204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205"/>
            <p:cNvGrpSpPr>
              <a:grpSpLocks/>
            </p:cNvGrpSpPr>
            <p:nvPr/>
          </p:nvGrpSpPr>
          <p:grpSpPr bwMode="auto">
            <a:xfrm>
              <a:off x="3984" y="2448"/>
              <a:ext cx="576" cy="480"/>
              <a:chOff x="768" y="1680"/>
              <a:chExt cx="336" cy="480"/>
            </a:xfrm>
          </p:grpSpPr>
          <p:sp>
            <p:nvSpPr>
              <p:cNvPr id="166" name="Rectangle 206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7" name="Text Box 207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5" name="Group 208"/>
            <p:cNvGrpSpPr>
              <a:grpSpLocks/>
            </p:cNvGrpSpPr>
            <p:nvPr/>
          </p:nvGrpSpPr>
          <p:grpSpPr bwMode="auto">
            <a:xfrm>
              <a:off x="3984" y="2928"/>
              <a:ext cx="576" cy="480"/>
              <a:chOff x="768" y="1680"/>
              <a:chExt cx="336" cy="480"/>
            </a:xfrm>
          </p:grpSpPr>
          <p:sp>
            <p:nvSpPr>
              <p:cNvPr id="164" name="Rectangle 209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336" cy="480"/>
              </a:xfrm>
              <a:prstGeom prst="rect">
                <a:avLst/>
              </a:prstGeom>
              <a:solidFill>
                <a:srgbClr val="FFCB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5" name="Text Box 210"/>
              <p:cNvSpPr txBox="1">
                <a:spLocks noChangeArrowheads="1"/>
              </p:cNvSpPr>
              <p:nvPr/>
            </p:nvSpPr>
            <p:spPr bwMode="auto">
              <a:xfrm>
                <a:off x="811" y="17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6" name="Group 211"/>
            <p:cNvGrpSpPr>
              <a:grpSpLocks/>
            </p:cNvGrpSpPr>
            <p:nvPr/>
          </p:nvGrpSpPr>
          <p:grpSpPr bwMode="auto">
            <a:xfrm>
              <a:off x="2112" y="1104"/>
              <a:ext cx="624" cy="384"/>
              <a:chOff x="1104" y="1296"/>
              <a:chExt cx="624" cy="384"/>
            </a:xfrm>
          </p:grpSpPr>
          <p:sp>
            <p:nvSpPr>
              <p:cNvPr id="162" name="Rectangle 212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3" name="Text Box 213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7" name="Group 214"/>
            <p:cNvGrpSpPr>
              <a:grpSpLocks/>
            </p:cNvGrpSpPr>
            <p:nvPr/>
          </p:nvGrpSpPr>
          <p:grpSpPr bwMode="auto">
            <a:xfrm>
              <a:off x="2736" y="1104"/>
              <a:ext cx="624" cy="384"/>
              <a:chOff x="1104" y="1296"/>
              <a:chExt cx="624" cy="384"/>
            </a:xfrm>
          </p:grpSpPr>
          <p:sp>
            <p:nvSpPr>
              <p:cNvPr id="160" name="Rectangle 215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1" name="Text Box 216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8" name="Group 217"/>
            <p:cNvGrpSpPr>
              <a:grpSpLocks/>
            </p:cNvGrpSpPr>
            <p:nvPr/>
          </p:nvGrpSpPr>
          <p:grpSpPr bwMode="auto">
            <a:xfrm>
              <a:off x="3360" y="1104"/>
              <a:ext cx="624" cy="384"/>
              <a:chOff x="1104" y="1296"/>
              <a:chExt cx="624" cy="384"/>
            </a:xfrm>
          </p:grpSpPr>
          <p:sp>
            <p:nvSpPr>
              <p:cNvPr id="158" name="Rectangle 218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9" name="Text Box 219"/>
              <p:cNvSpPr txBox="1">
                <a:spLocks noChangeArrowheads="1"/>
              </p:cNvSpPr>
              <p:nvPr/>
            </p:nvSpPr>
            <p:spPr bwMode="auto">
              <a:xfrm>
                <a:off x="1306" y="1344"/>
                <a:ext cx="223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9" name="Group 220"/>
            <p:cNvGrpSpPr>
              <a:grpSpLocks/>
            </p:cNvGrpSpPr>
            <p:nvPr/>
          </p:nvGrpSpPr>
          <p:grpSpPr bwMode="auto">
            <a:xfrm>
              <a:off x="3360" y="3408"/>
              <a:ext cx="624" cy="384"/>
              <a:chOff x="1104" y="1296"/>
              <a:chExt cx="624" cy="384"/>
            </a:xfrm>
          </p:grpSpPr>
          <p:sp>
            <p:nvSpPr>
              <p:cNvPr id="156" name="Rectangle 221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7" name="Text Box 222"/>
              <p:cNvSpPr txBox="1">
                <a:spLocks noChangeArrowheads="1"/>
              </p:cNvSpPr>
              <p:nvPr/>
            </p:nvSpPr>
            <p:spPr bwMode="auto">
              <a:xfrm>
                <a:off x="1200" y="1344"/>
                <a:ext cx="437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0" name="Group 223"/>
            <p:cNvGrpSpPr>
              <a:grpSpLocks/>
            </p:cNvGrpSpPr>
            <p:nvPr/>
          </p:nvGrpSpPr>
          <p:grpSpPr bwMode="auto">
            <a:xfrm>
              <a:off x="2736" y="3408"/>
              <a:ext cx="624" cy="384"/>
              <a:chOff x="1104" y="1296"/>
              <a:chExt cx="624" cy="384"/>
            </a:xfrm>
          </p:grpSpPr>
          <p:sp>
            <p:nvSpPr>
              <p:cNvPr id="154" name="Rectangle 224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5" name="Text Box 225"/>
              <p:cNvSpPr txBox="1">
                <a:spLocks noChangeArrowheads="1"/>
              </p:cNvSpPr>
              <p:nvPr/>
            </p:nvSpPr>
            <p:spPr bwMode="auto">
              <a:xfrm>
                <a:off x="1147" y="1344"/>
                <a:ext cx="544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1000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51" name="Group 226"/>
            <p:cNvGrpSpPr>
              <a:grpSpLocks/>
            </p:cNvGrpSpPr>
            <p:nvPr/>
          </p:nvGrpSpPr>
          <p:grpSpPr bwMode="auto">
            <a:xfrm>
              <a:off x="2112" y="3408"/>
              <a:ext cx="624" cy="384"/>
              <a:chOff x="1104" y="1296"/>
              <a:chExt cx="624" cy="384"/>
            </a:xfrm>
          </p:grpSpPr>
          <p:sp>
            <p:nvSpPr>
              <p:cNvPr id="152" name="Rectangle 227"/>
              <p:cNvSpPr>
                <a:spLocks noChangeArrowheads="1"/>
              </p:cNvSpPr>
              <p:nvPr/>
            </p:nvSpPr>
            <p:spPr bwMode="auto">
              <a:xfrm>
                <a:off x="1104" y="1296"/>
                <a:ext cx="624" cy="384"/>
              </a:xfrm>
              <a:prstGeom prst="rect">
                <a:avLst/>
              </a:prstGeom>
              <a:solidFill>
                <a:srgbClr val="C3FFE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Text Box 228"/>
              <p:cNvSpPr txBox="1">
                <a:spLocks noChangeArrowheads="1"/>
              </p:cNvSpPr>
              <p:nvPr/>
            </p:nvSpPr>
            <p:spPr bwMode="auto">
              <a:xfrm>
                <a:off x="1200" y="1344"/>
                <a:ext cx="437" cy="288"/>
              </a:xfrm>
              <a:prstGeom prst="rect">
                <a:avLst/>
              </a:prstGeom>
              <a:solidFill>
                <a:srgbClr val="C3F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04" name="Group 271"/>
          <p:cNvGrpSpPr>
            <a:grpSpLocks/>
          </p:cNvGrpSpPr>
          <p:nvPr/>
        </p:nvGrpSpPr>
        <p:grpSpPr bwMode="auto">
          <a:xfrm>
            <a:off x="5504541" y="3164118"/>
            <a:ext cx="990600" cy="762000"/>
            <a:chOff x="3312" y="2112"/>
            <a:chExt cx="624" cy="480"/>
          </a:xfrm>
        </p:grpSpPr>
        <p:sp>
          <p:nvSpPr>
            <p:cNvPr id="205" name="Rectangle 229"/>
            <p:cNvSpPr>
              <a:spLocks noChangeArrowheads="1"/>
            </p:cNvSpPr>
            <p:nvPr/>
          </p:nvSpPr>
          <p:spPr bwMode="auto">
            <a:xfrm>
              <a:off x="3312" y="211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6" name="Text Box 230"/>
            <p:cNvSpPr txBox="1">
              <a:spLocks noChangeArrowheads="1"/>
            </p:cNvSpPr>
            <p:nvPr/>
          </p:nvSpPr>
          <p:spPr bwMode="auto">
            <a:xfrm>
              <a:off x="3312" y="211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07" name="Group 275"/>
          <p:cNvGrpSpPr>
            <a:grpSpLocks/>
          </p:cNvGrpSpPr>
          <p:nvPr/>
        </p:nvGrpSpPr>
        <p:grpSpPr bwMode="auto">
          <a:xfrm>
            <a:off x="6495141" y="2402118"/>
            <a:ext cx="990600" cy="762000"/>
            <a:chOff x="3936" y="1632"/>
            <a:chExt cx="624" cy="480"/>
          </a:xfrm>
        </p:grpSpPr>
        <p:sp>
          <p:nvSpPr>
            <p:cNvPr id="208" name="Rectangle 232"/>
            <p:cNvSpPr>
              <a:spLocks noChangeArrowheads="1"/>
            </p:cNvSpPr>
            <p:nvPr/>
          </p:nvSpPr>
          <p:spPr bwMode="auto">
            <a:xfrm>
              <a:off x="3936" y="163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9" name="Text Box 233"/>
            <p:cNvSpPr txBox="1">
              <a:spLocks noChangeArrowheads="1"/>
            </p:cNvSpPr>
            <p:nvPr/>
          </p:nvSpPr>
          <p:spPr bwMode="auto">
            <a:xfrm>
              <a:off x="3936" y="163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10" name="Group 272"/>
          <p:cNvGrpSpPr>
            <a:grpSpLocks/>
          </p:cNvGrpSpPr>
          <p:nvPr/>
        </p:nvGrpSpPr>
        <p:grpSpPr bwMode="auto">
          <a:xfrm>
            <a:off x="7485741" y="4688118"/>
            <a:ext cx="990600" cy="762000"/>
            <a:chOff x="4560" y="3072"/>
            <a:chExt cx="624" cy="480"/>
          </a:xfrm>
        </p:grpSpPr>
        <p:sp>
          <p:nvSpPr>
            <p:cNvPr id="211" name="Rectangle 235"/>
            <p:cNvSpPr>
              <a:spLocks noChangeArrowheads="1"/>
            </p:cNvSpPr>
            <p:nvPr/>
          </p:nvSpPr>
          <p:spPr bwMode="auto">
            <a:xfrm>
              <a:off x="4560" y="307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12" name="Text Box 236"/>
            <p:cNvSpPr txBox="1">
              <a:spLocks noChangeArrowheads="1"/>
            </p:cNvSpPr>
            <p:nvPr/>
          </p:nvSpPr>
          <p:spPr bwMode="auto">
            <a:xfrm>
              <a:off x="4560" y="307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3" name="Text Box 237"/>
            <p:cNvSpPr txBox="1">
              <a:spLocks noChangeArrowheads="1"/>
            </p:cNvSpPr>
            <p:nvPr/>
          </p:nvSpPr>
          <p:spPr bwMode="auto">
            <a:xfrm>
              <a:off x="4656" y="32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14" name="Group 273"/>
          <p:cNvGrpSpPr>
            <a:grpSpLocks/>
          </p:cNvGrpSpPr>
          <p:nvPr/>
        </p:nvGrpSpPr>
        <p:grpSpPr bwMode="auto">
          <a:xfrm>
            <a:off x="6495141" y="4688118"/>
            <a:ext cx="990600" cy="762000"/>
            <a:chOff x="3936" y="3072"/>
            <a:chExt cx="624" cy="480"/>
          </a:xfrm>
        </p:grpSpPr>
        <p:sp>
          <p:nvSpPr>
            <p:cNvPr id="215" name="Rectangle 238"/>
            <p:cNvSpPr>
              <a:spLocks noChangeArrowheads="1"/>
            </p:cNvSpPr>
            <p:nvPr/>
          </p:nvSpPr>
          <p:spPr bwMode="auto">
            <a:xfrm>
              <a:off x="3936" y="307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16" name="Text Box 239"/>
            <p:cNvSpPr txBox="1">
              <a:spLocks noChangeArrowheads="1"/>
            </p:cNvSpPr>
            <p:nvPr/>
          </p:nvSpPr>
          <p:spPr bwMode="auto">
            <a:xfrm>
              <a:off x="3936" y="307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17" name="Text Box 240"/>
            <p:cNvSpPr txBox="1">
              <a:spLocks noChangeArrowheads="1"/>
            </p:cNvSpPr>
            <p:nvPr/>
          </p:nvSpPr>
          <p:spPr bwMode="auto">
            <a:xfrm>
              <a:off x="4032" y="321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100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18" name="Group 274"/>
          <p:cNvGrpSpPr>
            <a:grpSpLocks/>
          </p:cNvGrpSpPr>
          <p:nvPr/>
        </p:nvGrpSpPr>
        <p:grpSpPr bwMode="auto">
          <a:xfrm>
            <a:off x="6495141" y="3926118"/>
            <a:ext cx="990600" cy="762000"/>
            <a:chOff x="3936" y="2592"/>
            <a:chExt cx="624" cy="480"/>
          </a:xfrm>
        </p:grpSpPr>
        <p:sp>
          <p:nvSpPr>
            <p:cNvPr id="219" name="Rectangle 241"/>
            <p:cNvSpPr>
              <a:spLocks noChangeArrowheads="1"/>
            </p:cNvSpPr>
            <p:nvPr/>
          </p:nvSpPr>
          <p:spPr bwMode="auto">
            <a:xfrm>
              <a:off x="3936" y="259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20" name="Text Box 242"/>
            <p:cNvSpPr txBox="1">
              <a:spLocks noChangeArrowheads="1"/>
            </p:cNvSpPr>
            <p:nvPr/>
          </p:nvSpPr>
          <p:spPr bwMode="auto">
            <a:xfrm>
              <a:off x="3936" y="259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7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1" name="Text Box 243"/>
            <p:cNvSpPr txBox="1">
              <a:spLocks noChangeArrowheads="1"/>
            </p:cNvSpPr>
            <p:nvPr/>
          </p:nvSpPr>
          <p:spPr bwMode="auto">
            <a:xfrm>
              <a:off x="4032" y="273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600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22" name="Group 276"/>
          <p:cNvGrpSpPr>
            <a:grpSpLocks/>
          </p:cNvGrpSpPr>
          <p:nvPr/>
        </p:nvGrpSpPr>
        <p:grpSpPr bwMode="auto">
          <a:xfrm>
            <a:off x="5504541" y="2402118"/>
            <a:ext cx="990600" cy="762000"/>
            <a:chOff x="3312" y="1632"/>
            <a:chExt cx="624" cy="480"/>
          </a:xfrm>
        </p:grpSpPr>
        <p:sp>
          <p:nvSpPr>
            <p:cNvPr id="223" name="Rectangle 244"/>
            <p:cNvSpPr>
              <a:spLocks noChangeArrowheads="1"/>
            </p:cNvSpPr>
            <p:nvPr/>
          </p:nvSpPr>
          <p:spPr bwMode="auto">
            <a:xfrm>
              <a:off x="3312" y="163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24" name="Text Box 245"/>
            <p:cNvSpPr txBox="1">
              <a:spLocks noChangeArrowheads="1"/>
            </p:cNvSpPr>
            <p:nvPr/>
          </p:nvSpPr>
          <p:spPr bwMode="auto">
            <a:xfrm>
              <a:off x="3312" y="163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225" name="Text Box 231"/>
          <p:cNvSpPr txBox="1">
            <a:spLocks noChangeArrowheads="1"/>
          </p:cNvSpPr>
          <p:nvPr/>
        </p:nvSpPr>
        <p:spPr bwMode="auto">
          <a:xfrm>
            <a:off x="6647541" y="2630718"/>
            <a:ext cx="693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300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226" name="Text Box 234"/>
          <p:cNvSpPr txBox="1">
            <a:spLocks noChangeArrowheads="1"/>
          </p:cNvSpPr>
          <p:nvPr/>
        </p:nvSpPr>
        <p:spPr bwMode="auto">
          <a:xfrm>
            <a:off x="5912529" y="2630718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227" name="Text Box 246"/>
          <p:cNvSpPr txBox="1">
            <a:spLocks noChangeArrowheads="1"/>
          </p:cNvSpPr>
          <p:nvPr/>
        </p:nvSpPr>
        <p:spPr bwMode="auto">
          <a:xfrm>
            <a:off x="5733141" y="3392718"/>
            <a:ext cx="693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200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228" name="Text Box 277"/>
          <p:cNvSpPr txBox="1">
            <a:spLocks noChangeArrowheads="1"/>
          </p:cNvSpPr>
          <p:nvPr/>
        </p:nvSpPr>
        <p:spPr bwMode="auto">
          <a:xfrm>
            <a:off x="2974066" y="6126393"/>
            <a:ext cx="5254625" cy="466725"/>
          </a:xfrm>
          <a:prstGeom prst="rect">
            <a:avLst/>
          </a:prstGeom>
          <a:solidFill>
            <a:srgbClr val="00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7321F"/>
                </a:solidFill>
                <a:effectLst/>
                <a:uLnTx/>
                <a:uFillTx/>
                <a:latin typeface="Times New Roman" panose="02020603050405020304" pitchFamily="18" charset="0"/>
              </a:rPr>
              <a:t>Basis kurang </a:t>
            </a: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7321F"/>
                </a:solidFill>
                <a:effectLst/>
                <a:uLnTx/>
                <a:uFillTx/>
                <a:latin typeface="Times New Roman" panose="02020603050405020304" pitchFamily="18" charset="0"/>
                <a:sym typeface="Wingdings" panose="05000000000000000000" pitchFamily="2" charset="2"/>
              </a:rPr>
              <a:t> tambahkan basis dummy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67321F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02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225" grpId="0" autoUpdateAnimBg="0"/>
      <p:bldP spid="226" grpId="0" autoUpdateAnimBg="0"/>
      <p:bldP spid="227" grpId="0" autoUpdateAnimBg="0"/>
      <p:bldP spid="228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808513" y="1748970"/>
            <a:ext cx="4572000" cy="4267200"/>
            <a:chOff x="2880" y="1248"/>
            <a:chExt cx="2880" cy="2688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2880" y="1248"/>
              <a:ext cx="2880" cy="2688"/>
              <a:chOff x="1680" y="1104"/>
              <a:chExt cx="2880" cy="2688"/>
            </a:xfrm>
          </p:grpSpPr>
          <p:grpSp>
            <p:nvGrpSpPr>
              <p:cNvPr id="30" name="Group 4"/>
              <p:cNvGrpSpPr>
                <a:grpSpLocks/>
              </p:cNvGrpSpPr>
              <p:nvPr/>
            </p:nvGrpSpPr>
            <p:grpSpPr bwMode="auto">
              <a:xfrm>
                <a:off x="2736" y="1488"/>
                <a:ext cx="624" cy="480"/>
                <a:chOff x="1104" y="1200"/>
                <a:chExt cx="624" cy="480"/>
              </a:xfrm>
            </p:grpSpPr>
            <p:sp>
              <p:nvSpPr>
                <p:cNvPr id="106" name="Rectangle 5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7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1" name="Group 7"/>
              <p:cNvGrpSpPr>
                <a:grpSpLocks/>
              </p:cNvGrpSpPr>
              <p:nvPr/>
            </p:nvGrpSpPr>
            <p:grpSpPr bwMode="auto">
              <a:xfrm>
                <a:off x="2736" y="1968"/>
                <a:ext cx="624" cy="480"/>
                <a:chOff x="1104" y="1200"/>
                <a:chExt cx="624" cy="480"/>
              </a:xfrm>
            </p:grpSpPr>
            <p:sp>
              <p:nvSpPr>
                <p:cNvPr id="104" name="Rectangle 8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2" name="Group 10"/>
              <p:cNvGrpSpPr>
                <a:grpSpLocks/>
              </p:cNvGrpSpPr>
              <p:nvPr/>
            </p:nvGrpSpPr>
            <p:grpSpPr bwMode="auto">
              <a:xfrm>
                <a:off x="2736" y="2448"/>
                <a:ext cx="624" cy="480"/>
                <a:chOff x="1104" y="1200"/>
                <a:chExt cx="624" cy="480"/>
              </a:xfrm>
            </p:grpSpPr>
            <p:sp>
              <p:nvSpPr>
                <p:cNvPr id="102" name="Rectangle 11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3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3" name="Group 13"/>
              <p:cNvGrpSpPr>
                <a:grpSpLocks/>
              </p:cNvGrpSpPr>
              <p:nvPr/>
            </p:nvGrpSpPr>
            <p:grpSpPr bwMode="auto">
              <a:xfrm>
                <a:off x="2736" y="2928"/>
                <a:ext cx="624" cy="480"/>
                <a:chOff x="1104" y="1200"/>
                <a:chExt cx="624" cy="480"/>
              </a:xfrm>
            </p:grpSpPr>
            <p:sp>
              <p:nvSpPr>
                <p:cNvPr id="100" name="Rectangle 14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16"/>
              <p:cNvGrpSpPr>
                <a:grpSpLocks/>
              </p:cNvGrpSpPr>
              <p:nvPr/>
            </p:nvGrpSpPr>
            <p:grpSpPr bwMode="auto">
              <a:xfrm>
                <a:off x="2112" y="1488"/>
                <a:ext cx="624" cy="480"/>
                <a:chOff x="1104" y="1200"/>
                <a:chExt cx="624" cy="480"/>
              </a:xfrm>
            </p:grpSpPr>
            <p:sp>
              <p:nvSpPr>
                <p:cNvPr id="98" name="Rectangle 17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19"/>
              <p:cNvGrpSpPr>
                <a:grpSpLocks/>
              </p:cNvGrpSpPr>
              <p:nvPr/>
            </p:nvGrpSpPr>
            <p:grpSpPr bwMode="auto">
              <a:xfrm>
                <a:off x="2112" y="1968"/>
                <a:ext cx="624" cy="480"/>
                <a:chOff x="1104" y="1200"/>
                <a:chExt cx="624" cy="480"/>
              </a:xfrm>
            </p:grpSpPr>
            <p:sp>
              <p:nvSpPr>
                <p:cNvPr id="96" name="Rectangle 20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6" name="Group 22"/>
              <p:cNvGrpSpPr>
                <a:grpSpLocks/>
              </p:cNvGrpSpPr>
              <p:nvPr/>
            </p:nvGrpSpPr>
            <p:grpSpPr bwMode="auto">
              <a:xfrm>
                <a:off x="2112" y="2448"/>
                <a:ext cx="624" cy="480"/>
                <a:chOff x="1104" y="1200"/>
                <a:chExt cx="624" cy="480"/>
              </a:xfrm>
            </p:grpSpPr>
            <p:sp>
              <p:nvSpPr>
                <p:cNvPr id="94" name="Rectangle 23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5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7" name="Group 25"/>
              <p:cNvGrpSpPr>
                <a:grpSpLocks/>
              </p:cNvGrpSpPr>
              <p:nvPr/>
            </p:nvGrpSpPr>
            <p:grpSpPr bwMode="auto">
              <a:xfrm>
                <a:off x="2112" y="2928"/>
                <a:ext cx="624" cy="480"/>
                <a:chOff x="1104" y="1200"/>
                <a:chExt cx="624" cy="480"/>
              </a:xfrm>
            </p:grpSpPr>
            <p:sp>
              <p:nvSpPr>
                <p:cNvPr id="92" name="Rectangle 26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3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8" name="Group 28"/>
              <p:cNvGrpSpPr>
                <a:grpSpLocks/>
              </p:cNvGrpSpPr>
              <p:nvPr/>
            </p:nvGrpSpPr>
            <p:grpSpPr bwMode="auto">
              <a:xfrm>
                <a:off x="3360" y="1488"/>
                <a:ext cx="624" cy="480"/>
                <a:chOff x="1104" y="1200"/>
                <a:chExt cx="624" cy="480"/>
              </a:xfrm>
            </p:grpSpPr>
            <p:sp>
              <p:nvSpPr>
                <p:cNvPr id="90" name="Rectangle 29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1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9" name="Group 31"/>
              <p:cNvGrpSpPr>
                <a:grpSpLocks/>
              </p:cNvGrpSpPr>
              <p:nvPr/>
            </p:nvGrpSpPr>
            <p:grpSpPr bwMode="auto">
              <a:xfrm>
                <a:off x="3360" y="1968"/>
                <a:ext cx="624" cy="480"/>
                <a:chOff x="1104" y="1200"/>
                <a:chExt cx="624" cy="480"/>
              </a:xfrm>
            </p:grpSpPr>
            <p:sp>
              <p:nvSpPr>
                <p:cNvPr id="88" name="Rectangle 32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34"/>
              <p:cNvGrpSpPr>
                <a:grpSpLocks/>
              </p:cNvGrpSpPr>
              <p:nvPr/>
            </p:nvGrpSpPr>
            <p:grpSpPr bwMode="auto">
              <a:xfrm>
                <a:off x="3360" y="2448"/>
                <a:ext cx="624" cy="480"/>
                <a:chOff x="1104" y="1200"/>
                <a:chExt cx="624" cy="480"/>
              </a:xfrm>
            </p:grpSpPr>
            <p:sp>
              <p:nvSpPr>
                <p:cNvPr id="86" name="Rectangle 35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7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8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Group 37"/>
              <p:cNvGrpSpPr>
                <a:grpSpLocks/>
              </p:cNvGrpSpPr>
              <p:nvPr/>
            </p:nvGrpSpPr>
            <p:grpSpPr bwMode="auto">
              <a:xfrm>
                <a:off x="3360" y="2928"/>
                <a:ext cx="624" cy="480"/>
                <a:chOff x="1104" y="1200"/>
                <a:chExt cx="624" cy="480"/>
              </a:xfrm>
            </p:grpSpPr>
            <p:sp>
              <p:nvSpPr>
                <p:cNvPr id="84" name="Rectangle 38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5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Group 40"/>
              <p:cNvGrpSpPr>
                <a:grpSpLocks/>
              </p:cNvGrpSpPr>
              <p:nvPr/>
            </p:nvGrpSpPr>
            <p:grpSpPr bwMode="auto">
              <a:xfrm>
                <a:off x="1680" y="1488"/>
                <a:ext cx="432" cy="480"/>
                <a:chOff x="768" y="1680"/>
                <a:chExt cx="336" cy="480"/>
              </a:xfrm>
            </p:grpSpPr>
            <p:sp>
              <p:nvSpPr>
                <p:cNvPr id="82" name="Rectangle 41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3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843" y="1776"/>
                  <a:ext cx="18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A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43"/>
              <p:cNvGrpSpPr>
                <a:grpSpLocks/>
              </p:cNvGrpSpPr>
              <p:nvPr/>
            </p:nvGrpSpPr>
            <p:grpSpPr bwMode="auto">
              <a:xfrm>
                <a:off x="1680" y="1968"/>
                <a:ext cx="432" cy="480"/>
                <a:chOff x="768" y="1680"/>
                <a:chExt cx="336" cy="480"/>
              </a:xfrm>
            </p:grpSpPr>
            <p:sp>
              <p:nvSpPr>
                <p:cNvPr id="80" name="Rectangle 44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1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843" y="1776"/>
                  <a:ext cx="18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B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46"/>
              <p:cNvGrpSpPr>
                <a:grpSpLocks/>
              </p:cNvGrpSpPr>
              <p:nvPr/>
            </p:nvGrpSpPr>
            <p:grpSpPr bwMode="auto">
              <a:xfrm>
                <a:off x="1680" y="2448"/>
                <a:ext cx="432" cy="480"/>
                <a:chOff x="768" y="1680"/>
                <a:chExt cx="336" cy="480"/>
              </a:xfrm>
            </p:grpSpPr>
            <p:sp>
              <p:nvSpPr>
                <p:cNvPr id="78" name="Rectangle 47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839" y="1776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C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Group 49"/>
              <p:cNvGrpSpPr>
                <a:grpSpLocks/>
              </p:cNvGrpSpPr>
              <p:nvPr/>
            </p:nvGrpSpPr>
            <p:grpSpPr bwMode="auto">
              <a:xfrm>
                <a:off x="1680" y="2928"/>
                <a:ext cx="432" cy="480"/>
                <a:chOff x="768" y="1680"/>
                <a:chExt cx="336" cy="480"/>
              </a:xfrm>
            </p:grpSpPr>
            <p:sp>
              <p:nvSpPr>
                <p:cNvPr id="76" name="Rectangle 50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839" y="1776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D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Group 52"/>
              <p:cNvGrpSpPr>
                <a:grpSpLocks/>
              </p:cNvGrpSpPr>
              <p:nvPr/>
            </p:nvGrpSpPr>
            <p:grpSpPr bwMode="auto">
              <a:xfrm>
                <a:off x="3984" y="1488"/>
                <a:ext cx="576" cy="480"/>
                <a:chOff x="768" y="1680"/>
                <a:chExt cx="336" cy="480"/>
              </a:xfrm>
            </p:grpSpPr>
            <p:sp>
              <p:nvSpPr>
                <p:cNvPr id="74" name="Rectangle 53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5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7" name="Group 55"/>
              <p:cNvGrpSpPr>
                <a:grpSpLocks/>
              </p:cNvGrpSpPr>
              <p:nvPr/>
            </p:nvGrpSpPr>
            <p:grpSpPr bwMode="auto">
              <a:xfrm>
                <a:off x="3984" y="1968"/>
                <a:ext cx="576" cy="480"/>
                <a:chOff x="768" y="1680"/>
                <a:chExt cx="336" cy="480"/>
              </a:xfrm>
            </p:grpSpPr>
            <p:sp>
              <p:nvSpPr>
                <p:cNvPr id="72" name="Rectangle 56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58"/>
              <p:cNvGrpSpPr>
                <a:grpSpLocks/>
              </p:cNvGrpSpPr>
              <p:nvPr/>
            </p:nvGrpSpPr>
            <p:grpSpPr bwMode="auto">
              <a:xfrm>
                <a:off x="3984" y="2448"/>
                <a:ext cx="576" cy="480"/>
                <a:chOff x="768" y="1680"/>
                <a:chExt cx="336" cy="480"/>
              </a:xfrm>
            </p:grpSpPr>
            <p:sp>
              <p:nvSpPr>
                <p:cNvPr id="70" name="Rectangle 59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1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61"/>
              <p:cNvGrpSpPr>
                <a:grpSpLocks/>
              </p:cNvGrpSpPr>
              <p:nvPr/>
            </p:nvGrpSpPr>
            <p:grpSpPr bwMode="auto">
              <a:xfrm>
                <a:off x="3984" y="2928"/>
                <a:ext cx="576" cy="480"/>
                <a:chOff x="768" y="1680"/>
                <a:chExt cx="336" cy="480"/>
              </a:xfrm>
            </p:grpSpPr>
            <p:sp>
              <p:nvSpPr>
                <p:cNvPr id="68" name="Rectangle 62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9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64"/>
              <p:cNvGrpSpPr>
                <a:grpSpLocks/>
              </p:cNvGrpSpPr>
              <p:nvPr/>
            </p:nvGrpSpPr>
            <p:grpSpPr bwMode="auto">
              <a:xfrm>
                <a:off x="2112" y="1104"/>
                <a:ext cx="624" cy="384"/>
                <a:chOff x="1104" y="1296"/>
                <a:chExt cx="624" cy="384"/>
              </a:xfrm>
            </p:grpSpPr>
            <p:sp>
              <p:nvSpPr>
                <p:cNvPr id="66" name="Rectangle 65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7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67"/>
              <p:cNvGrpSpPr>
                <a:grpSpLocks/>
              </p:cNvGrpSpPr>
              <p:nvPr/>
            </p:nvGrpSpPr>
            <p:grpSpPr bwMode="auto">
              <a:xfrm>
                <a:off x="2736" y="1104"/>
                <a:ext cx="624" cy="384"/>
                <a:chOff x="1104" y="1296"/>
                <a:chExt cx="624" cy="384"/>
              </a:xfrm>
            </p:grpSpPr>
            <p:sp>
              <p:nvSpPr>
                <p:cNvPr id="64" name="Rectangle 68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5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2" name="Group 70"/>
              <p:cNvGrpSpPr>
                <a:grpSpLocks/>
              </p:cNvGrpSpPr>
              <p:nvPr/>
            </p:nvGrpSpPr>
            <p:grpSpPr bwMode="auto">
              <a:xfrm>
                <a:off x="3360" y="1104"/>
                <a:ext cx="624" cy="384"/>
                <a:chOff x="1104" y="1296"/>
                <a:chExt cx="624" cy="384"/>
              </a:xfrm>
            </p:grpSpPr>
            <p:sp>
              <p:nvSpPr>
                <p:cNvPr id="62" name="Rectangle 71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3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Group 73"/>
              <p:cNvGrpSpPr>
                <a:grpSpLocks/>
              </p:cNvGrpSpPr>
              <p:nvPr/>
            </p:nvGrpSpPr>
            <p:grpSpPr bwMode="auto">
              <a:xfrm>
                <a:off x="3360" y="3408"/>
                <a:ext cx="624" cy="384"/>
                <a:chOff x="1104" y="1296"/>
                <a:chExt cx="624" cy="384"/>
              </a:xfrm>
            </p:grpSpPr>
            <p:sp>
              <p:nvSpPr>
                <p:cNvPr id="60" name="Rectangle 74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1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1200" y="1344"/>
                  <a:ext cx="437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4" name="Group 76"/>
              <p:cNvGrpSpPr>
                <a:grpSpLocks/>
              </p:cNvGrpSpPr>
              <p:nvPr/>
            </p:nvGrpSpPr>
            <p:grpSpPr bwMode="auto">
              <a:xfrm>
                <a:off x="2736" y="3408"/>
                <a:ext cx="624" cy="384"/>
                <a:chOff x="1104" y="1296"/>
                <a:chExt cx="624" cy="384"/>
              </a:xfrm>
            </p:grpSpPr>
            <p:sp>
              <p:nvSpPr>
                <p:cNvPr id="58" name="Rectangle 77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147" y="1344"/>
                  <a:ext cx="544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5" name="Group 79"/>
              <p:cNvGrpSpPr>
                <a:grpSpLocks/>
              </p:cNvGrpSpPr>
              <p:nvPr/>
            </p:nvGrpSpPr>
            <p:grpSpPr bwMode="auto">
              <a:xfrm>
                <a:off x="2112" y="3408"/>
                <a:ext cx="624" cy="384"/>
                <a:chOff x="1104" y="1296"/>
                <a:chExt cx="624" cy="384"/>
              </a:xfrm>
            </p:grpSpPr>
            <p:sp>
              <p:nvSpPr>
                <p:cNvPr id="56" name="Rectangle 80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7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1200" y="1344"/>
                  <a:ext cx="437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" name="Group 82"/>
            <p:cNvGrpSpPr>
              <a:grpSpLocks/>
            </p:cNvGrpSpPr>
            <p:nvPr/>
          </p:nvGrpSpPr>
          <p:grpSpPr bwMode="auto">
            <a:xfrm>
              <a:off x="3312" y="2112"/>
              <a:ext cx="624" cy="480"/>
              <a:chOff x="3312" y="2112"/>
              <a:chExt cx="624" cy="480"/>
            </a:xfrm>
          </p:grpSpPr>
          <p:sp>
            <p:nvSpPr>
              <p:cNvPr id="28" name="Rectangle 83"/>
              <p:cNvSpPr>
                <a:spLocks noChangeArrowheads="1"/>
              </p:cNvSpPr>
              <p:nvPr/>
            </p:nvSpPr>
            <p:spPr bwMode="auto">
              <a:xfrm>
                <a:off x="3312" y="211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Text Box 84"/>
              <p:cNvSpPr txBox="1">
                <a:spLocks noChangeArrowheads="1"/>
              </p:cNvSpPr>
              <p:nvPr/>
            </p:nvSpPr>
            <p:spPr bwMode="auto">
              <a:xfrm>
                <a:off x="3312" y="211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" name="Group 85"/>
            <p:cNvGrpSpPr>
              <a:grpSpLocks/>
            </p:cNvGrpSpPr>
            <p:nvPr/>
          </p:nvGrpSpPr>
          <p:grpSpPr bwMode="auto">
            <a:xfrm>
              <a:off x="3936" y="1632"/>
              <a:ext cx="624" cy="480"/>
              <a:chOff x="3936" y="1632"/>
              <a:chExt cx="624" cy="480"/>
            </a:xfrm>
          </p:grpSpPr>
          <p:sp>
            <p:nvSpPr>
              <p:cNvPr id="26" name="Rectangle 86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Text Box 87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8" name="Group 88"/>
            <p:cNvGrpSpPr>
              <a:grpSpLocks/>
            </p:cNvGrpSpPr>
            <p:nvPr/>
          </p:nvGrpSpPr>
          <p:grpSpPr bwMode="auto">
            <a:xfrm>
              <a:off x="4560" y="3072"/>
              <a:ext cx="624" cy="480"/>
              <a:chOff x="4560" y="3072"/>
              <a:chExt cx="624" cy="480"/>
            </a:xfrm>
          </p:grpSpPr>
          <p:sp>
            <p:nvSpPr>
              <p:cNvPr id="23" name="Rectangle 89"/>
              <p:cNvSpPr>
                <a:spLocks noChangeArrowheads="1"/>
              </p:cNvSpPr>
              <p:nvPr/>
            </p:nvSpPr>
            <p:spPr bwMode="auto">
              <a:xfrm>
                <a:off x="4560" y="307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" name="Text Box 90"/>
              <p:cNvSpPr txBox="1">
                <a:spLocks noChangeArrowheads="1"/>
              </p:cNvSpPr>
              <p:nvPr/>
            </p:nvSpPr>
            <p:spPr bwMode="auto">
              <a:xfrm>
                <a:off x="4560" y="307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25" name="Text Box 91"/>
              <p:cNvSpPr txBox="1">
                <a:spLocks noChangeArrowheads="1"/>
              </p:cNvSpPr>
              <p:nvPr/>
            </p:nvSpPr>
            <p:spPr bwMode="auto">
              <a:xfrm>
                <a:off x="4656" y="3216"/>
                <a:ext cx="43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" name="Group 92"/>
            <p:cNvGrpSpPr>
              <a:grpSpLocks/>
            </p:cNvGrpSpPr>
            <p:nvPr/>
          </p:nvGrpSpPr>
          <p:grpSpPr bwMode="auto">
            <a:xfrm>
              <a:off x="3936" y="3072"/>
              <a:ext cx="624" cy="480"/>
              <a:chOff x="3936" y="3072"/>
              <a:chExt cx="624" cy="480"/>
            </a:xfrm>
          </p:grpSpPr>
          <p:sp>
            <p:nvSpPr>
              <p:cNvPr id="20" name="Rectangle 93"/>
              <p:cNvSpPr>
                <a:spLocks noChangeArrowheads="1"/>
              </p:cNvSpPr>
              <p:nvPr/>
            </p:nvSpPr>
            <p:spPr bwMode="auto">
              <a:xfrm>
                <a:off x="3936" y="307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Text Box 94"/>
              <p:cNvSpPr txBox="1">
                <a:spLocks noChangeArrowheads="1"/>
              </p:cNvSpPr>
              <p:nvPr/>
            </p:nvSpPr>
            <p:spPr bwMode="auto">
              <a:xfrm>
                <a:off x="3936" y="307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22" name="Text Box 95"/>
              <p:cNvSpPr txBox="1">
                <a:spLocks noChangeArrowheads="1"/>
              </p:cNvSpPr>
              <p:nvPr/>
            </p:nvSpPr>
            <p:spPr bwMode="auto">
              <a:xfrm>
                <a:off x="4032" y="3216"/>
                <a:ext cx="43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" name="Group 96"/>
            <p:cNvGrpSpPr>
              <a:grpSpLocks/>
            </p:cNvGrpSpPr>
            <p:nvPr/>
          </p:nvGrpSpPr>
          <p:grpSpPr bwMode="auto">
            <a:xfrm>
              <a:off x="3936" y="2592"/>
              <a:ext cx="624" cy="480"/>
              <a:chOff x="3936" y="2592"/>
              <a:chExt cx="624" cy="480"/>
            </a:xfrm>
          </p:grpSpPr>
          <p:sp>
            <p:nvSpPr>
              <p:cNvPr id="17" name="Rectangle 97"/>
              <p:cNvSpPr>
                <a:spLocks noChangeArrowheads="1"/>
              </p:cNvSpPr>
              <p:nvPr/>
            </p:nvSpPr>
            <p:spPr bwMode="auto">
              <a:xfrm>
                <a:off x="3936" y="259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" name="Text Box 98"/>
              <p:cNvSpPr txBox="1">
                <a:spLocks noChangeArrowheads="1"/>
              </p:cNvSpPr>
              <p:nvPr/>
            </p:nvSpPr>
            <p:spPr bwMode="auto">
              <a:xfrm>
                <a:off x="3936" y="259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7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  <p:sp>
            <p:nvSpPr>
              <p:cNvPr id="19" name="Text Box 99"/>
              <p:cNvSpPr txBox="1">
                <a:spLocks noChangeArrowheads="1"/>
              </p:cNvSpPr>
              <p:nvPr/>
            </p:nvSpPr>
            <p:spPr bwMode="auto">
              <a:xfrm>
                <a:off x="4032" y="2736"/>
                <a:ext cx="43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600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" name="Group 100"/>
            <p:cNvGrpSpPr>
              <a:grpSpLocks/>
            </p:cNvGrpSpPr>
            <p:nvPr/>
          </p:nvGrpSpPr>
          <p:grpSpPr bwMode="auto">
            <a:xfrm>
              <a:off x="3312" y="1632"/>
              <a:ext cx="624" cy="480"/>
              <a:chOff x="3312" y="1632"/>
              <a:chExt cx="624" cy="480"/>
            </a:xfrm>
          </p:grpSpPr>
          <p:sp>
            <p:nvSpPr>
              <p:cNvPr id="15" name="Rectangle 101"/>
              <p:cNvSpPr>
                <a:spLocks noChangeArrowheads="1"/>
              </p:cNvSpPr>
              <p:nvPr/>
            </p:nvSpPr>
            <p:spPr bwMode="auto">
              <a:xfrm>
                <a:off x="3312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Text Box 102"/>
              <p:cNvSpPr txBox="1">
                <a:spLocks noChangeArrowheads="1"/>
              </p:cNvSpPr>
              <p:nvPr/>
            </p:nvSpPr>
            <p:spPr bwMode="auto">
              <a:xfrm>
                <a:off x="3312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" name="Text Box 103"/>
            <p:cNvSpPr txBox="1">
              <a:spLocks noChangeArrowheads="1"/>
            </p:cNvSpPr>
            <p:nvPr/>
          </p:nvSpPr>
          <p:spPr bwMode="auto">
            <a:xfrm>
              <a:off x="4032" y="177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3" name="Text Box 104"/>
            <p:cNvSpPr txBox="1">
              <a:spLocks noChangeArrowheads="1"/>
            </p:cNvSpPr>
            <p:nvPr/>
          </p:nvSpPr>
          <p:spPr bwMode="auto">
            <a:xfrm>
              <a:off x="3569" y="177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4" name="Text Box 105"/>
            <p:cNvSpPr txBox="1">
              <a:spLocks noChangeArrowheads="1"/>
            </p:cNvSpPr>
            <p:nvPr/>
          </p:nvSpPr>
          <p:spPr bwMode="auto">
            <a:xfrm>
              <a:off x="3456" y="2256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08" name="Rectangle 106"/>
          <p:cNvSpPr txBox="1">
            <a:spLocks noChangeArrowheads="1"/>
          </p:cNvSpPr>
          <p:nvPr/>
        </p:nvSpPr>
        <p:spPr bwMode="auto">
          <a:xfrm>
            <a:off x="1970313" y="52977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- Revisi Tabel  (3)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9" name="Text Box 107"/>
          <p:cNvSpPr txBox="1">
            <a:spLocks noChangeArrowheads="1"/>
          </p:cNvSpPr>
          <p:nvPr/>
        </p:nvSpPr>
        <p:spPr bwMode="auto">
          <a:xfrm>
            <a:off x="522513" y="2358570"/>
            <a:ext cx="2057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Cek apakah tabel sudah optimal !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10" name="Text Box 108"/>
          <p:cNvSpPr txBox="1">
            <a:spLocks noChangeArrowheads="1"/>
          </p:cNvSpPr>
          <p:nvPr/>
        </p:nvSpPr>
        <p:spPr bwMode="auto">
          <a:xfrm>
            <a:off x="7667851" y="2510970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11" name="Text Box 109"/>
          <p:cNvSpPr txBox="1">
            <a:spLocks noChangeArrowheads="1"/>
          </p:cNvSpPr>
          <p:nvPr/>
        </p:nvSpPr>
        <p:spPr bwMode="auto">
          <a:xfrm>
            <a:off x="7609113" y="1825170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Ui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 Box 110"/>
          <p:cNvSpPr txBox="1">
            <a:spLocks noChangeArrowheads="1"/>
          </p:cNvSpPr>
          <p:nvPr/>
        </p:nvSpPr>
        <p:spPr bwMode="auto">
          <a:xfrm>
            <a:off x="7667851" y="3272970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 Box 111"/>
          <p:cNvSpPr txBox="1">
            <a:spLocks noChangeArrowheads="1"/>
          </p:cNvSpPr>
          <p:nvPr/>
        </p:nvSpPr>
        <p:spPr bwMode="auto">
          <a:xfrm>
            <a:off x="7667851" y="4034970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7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 Box 112"/>
          <p:cNvSpPr txBox="1">
            <a:spLocks noChangeArrowheads="1"/>
          </p:cNvSpPr>
          <p:nvPr/>
        </p:nvSpPr>
        <p:spPr bwMode="auto">
          <a:xfrm>
            <a:off x="7667851" y="4796970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1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 Box 113"/>
          <p:cNvSpPr txBox="1">
            <a:spLocks noChangeArrowheads="1"/>
          </p:cNvSpPr>
          <p:nvPr/>
        </p:nvSpPr>
        <p:spPr bwMode="auto">
          <a:xfrm>
            <a:off x="5807301" y="6092370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 Box 114"/>
          <p:cNvSpPr txBox="1">
            <a:spLocks noChangeArrowheads="1"/>
          </p:cNvSpPr>
          <p:nvPr/>
        </p:nvSpPr>
        <p:spPr bwMode="auto">
          <a:xfrm>
            <a:off x="4816701" y="6092370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 Box 115"/>
          <p:cNvSpPr txBox="1">
            <a:spLocks noChangeArrowheads="1"/>
          </p:cNvSpPr>
          <p:nvPr/>
        </p:nvSpPr>
        <p:spPr bwMode="auto">
          <a:xfrm>
            <a:off x="3826101" y="6092370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2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 Box 116"/>
          <p:cNvSpPr txBox="1">
            <a:spLocks noChangeArrowheads="1"/>
          </p:cNvSpPr>
          <p:nvPr/>
        </p:nvSpPr>
        <p:spPr bwMode="auto">
          <a:xfrm>
            <a:off x="3038701" y="6092370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Vj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 Box 117"/>
          <p:cNvSpPr txBox="1">
            <a:spLocks noChangeArrowheads="1"/>
          </p:cNvSpPr>
          <p:nvPr/>
        </p:nvSpPr>
        <p:spPr bwMode="auto">
          <a:xfrm>
            <a:off x="4159476" y="464457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3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 Box 118"/>
          <p:cNvSpPr txBox="1">
            <a:spLocks noChangeArrowheads="1"/>
          </p:cNvSpPr>
          <p:nvPr/>
        </p:nvSpPr>
        <p:spPr bwMode="auto">
          <a:xfrm>
            <a:off x="6056538" y="3882570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-2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1" name="Text Box 119"/>
          <p:cNvSpPr txBox="1">
            <a:spLocks noChangeArrowheads="1"/>
          </p:cNvSpPr>
          <p:nvPr/>
        </p:nvSpPr>
        <p:spPr bwMode="auto">
          <a:xfrm>
            <a:off x="4075338" y="3882570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-6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 Box 120"/>
          <p:cNvSpPr txBox="1">
            <a:spLocks noChangeArrowheads="1"/>
          </p:cNvSpPr>
          <p:nvPr/>
        </p:nvSpPr>
        <p:spPr bwMode="auto">
          <a:xfrm>
            <a:off x="6140676" y="312057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1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3" name="Text Box 121"/>
          <p:cNvSpPr txBox="1">
            <a:spLocks noChangeArrowheads="1"/>
          </p:cNvSpPr>
          <p:nvPr/>
        </p:nvSpPr>
        <p:spPr bwMode="auto">
          <a:xfrm>
            <a:off x="5150076" y="312057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9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 Box 122"/>
          <p:cNvSpPr txBox="1">
            <a:spLocks noChangeArrowheads="1"/>
          </p:cNvSpPr>
          <p:nvPr/>
        </p:nvSpPr>
        <p:spPr bwMode="auto">
          <a:xfrm>
            <a:off x="6140676" y="2358570"/>
            <a:ext cx="325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0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grpSp>
        <p:nvGrpSpPr>
          <p:cNvPr id="125" name="Group 123"/>
          <p:cNvGrpSpPr>
            <a:grpSpLocks/>
          </p:cNvGrpSpPr>
          <p:nvPr/>
        </p:nvGrpSpPr>
        <p:grpSpPr bwMode="auto">
          <a:xfrm>
            <a:off x="3494313" y="3882570"/>
            <a:ext cx="990600" cy="762000"/>
            <a:chOff x="3936" y="1632"/>
            <a:chExt cx="624" cy="480"/>
          </a:xfrm>
        </p:grpSpPr>
        <p:sp>
          <p:nvSpPr>
            <p:cNvPr id="126" name="Rectangle 124"/>
            <p:cNvSpPr>
              <a:spLocks noChangeArrowheads="1"/>
            </p:cNvSpPr>
            <p:nvPr/>
          </p:nvSpPr>
          <p:spPr bwMode="auto">
            <a:xfrm>
              <a:off x="3936" y="163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7" name="Text Box 125"/>
            <p:cNvSpPr txBox="1">
              <a:spLocks noChangeArrowheads="1"/>
            </p:cNvSpPr>
            <p:nvPr/>
          </p:nvSpPr>
          <p:spPr bwMode="auto">
            <a:xfrm>
              <a:off x="3936" y="163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28" name="Text Box 126"/>
          <p:cNvSpPr txBox="1">
            <a:spLocks noChangeArrowheads="1"/>
          </p:cNvSpPr>
          <p:nvPr/>
        </p:nvSpPr>
        <p:spPr bwMode="auto">
          <a:xfrm>
            <a:off x="3814988" y="411117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grpSp>
        <p:nvGrpSpPr>
          <p:cNvPr id="129" name="Group 127"/>
          <p:cNvGrpSpPr>
            <a:grpSpLocks/>
          </p:cNvGrpSpPr>
          <p:nvPr/>
        </p:nvGrpSpPr>
        <p:grpSpPr bwMode="auto">
          <a:xfrm>
            <a:off x="5170713" y="4201658"/>
            <a:ext cx="322263" cy="519112"/>
            <a:chOff x="3696" y="1353"/>
            <a:chExt cx="203" cy="327"/>
          </a:xfrm>
        </p:grpSpPr>
        <p:sp>
          <p:nvSpPr>
            <p:cNvPr id="130" name="Oval 128"/>
            <p:cNvSpPr>
              <a:spLocks noChangeArrowheads="1"/>
            </p:cNvSpPr>
            <p:nvPr/>
          </p:nvSpPr>
          <p:spPr bwMode="auto">
            <a:xfrm>
              <a:off x="3696" y="1440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1" name="Text Box 129"/>
            <p:cNvSpPr txBox="1">
              <a:spLocks noChangeArrowheads="1"/>
            </p:cNvSpPr>
            <p:nvPr/>
          </p:nvSpPr>
          <p:spPr bwMode="auto">
            <a:xfrm>
              <a:off x="3708" y="1353"/>
              <a:ext cx="1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-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2" name="Group 130"/>
          <p:cNvGrpSpPr>
            <a:grpSpLocks/>
          </p:cNvGrpSpPr>
          <p:nvPr/>
        </p:nvGrpSpPr>
        <p:grpSpPr bwMode="auto">
          <a:xfrm>
            <a:off x="4103913" y="4201658"/>
            <a:ext cx="387350" cy="519112"/>
            <a:chOff x="3888" y="1593"/>
            <a:chExt cx="244" cy="327"/>
          </a:xfrm>
        </p:grpSpPr>
        <p:sp>
          <p:nvSpPr>
            <p:cNvPr id="133" name="Oval 131"/>
            <p:cNvSpPr>
              <a:spLocks noChangeArrowheads="1"/>
            </p:cNvSpPr>
            <p:nvPr/>
          </p:nvSpPr>
          <p:spPr bwMode="auto">
            <a:xfrm>
              <a:off x="3914" y="1661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4" name="Text Box 132"/>
            <p:cNvSpPr txBox="1">
              <a:spLocks noChangeArrowheads="1"/>
            </p:cNvSpPr>
            <p:nvPr/>
          </p:nvSpPr>
          <p:spPr bwMode="auto">
            <a:xfrm>
              <a:off x="3888" y="1593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+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35" name="Line 133"/>
          <p:cNvSpPr>
            <a:spLocks noChangeShapeType="1"/>
          </p:cNvSpPr>
          <p:nvPr/>
        </p:nvSpPr>
        <p:spPr bwMode="auto">
          <a:xfrm flipV="1">
            <a:off x="4484913" y="4492170"/>
            <a:ext cx="685800" cy="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36" name="Group 134"/>
          <p:cNvGrpSpPr>
            <a:grpSpLocks/>
          </p:cNvGrpSpPr>
          <p:nvPr/>
        </p:nvGrpSpPr>
        <p:grpSpPr bwMode="auto">
          <a:xfrm>
            <a:off x="5164363" y="2677658"/>
            <a:ext cx="387350" cy="519112"/>
            <a:chOff x="3888" y="1593"/>
            <a:chExt cx="244" cy="327"/>
          </a:xfrm>
        </p:grpSpPr>
        <p:sp>
          <p:nvSpPr>
            <p:cNvPr id="137" name="Oval 135"/>
            <p:cNvSpPr>
              <a:spLocks noChangeArrowheads="1"/>
            </p:cNvSpPr>
            <p:nvPr/>
          </p:nvSpPr>
          <p:spPr bwMode="auto">
            <a:xfrm>
              <a:off x="3914" y="1661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8" name="Text Box 136"/>
            <p:cNvSpPr txBox="1">
              <a:spLocks noChangeArrowheads="1"/>
            </p:cNvSpPr>
            <p:nvPr/>
          </p:nvSpPr>
          <p:spPr bwMode="auto">
            <a:xfrm>
              <a:off x="3888" y="1593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+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39" name="Line 137"/>
          <p:cNvSpPr>
            <a:spLocks noChangeShapeType="1"/>
          </p:cNvSpPr>
          <p:nvPr/>
        </p:nvSpPr>
        <p:spPr bwMode="auto">
          <a:xfrm flipH="1">
            <a:off x="5323113" y="3044370"/>
            <a:ext cx="76200" cy="129540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0" name="Group 138"/>
          <p:cNvGrpSpPr>
            <a:grpSpLocks/>
          </p:cNvGrpSpPr>
          <p:nvPr/>
        </p:nvGrpSpPr>
        <p:grpSpPr bwMode="auto">
          <a:xfrm>
            <a:off x="3494313" y="2358570"/>
            <a:ext cx="990600" cy="762000"/>
            <a:chOff x="1104" y="1200"/>
            <a:chExt cx="624" cy="480"/>
          </a:xfrm>
        </p:grpSpPr>
        <p:sp>
          <p:nvSpPr>
            <p:cNvPr id="141" name="Rectangle 139"/>
            <p:cNvSpPr>
              <a:spLocks noChangeArrowheads="1"/>
            </p:cNvSpPr>
            <p:nvPr/>
          </p:nvSpPr>
          <p:spPr bwMode="auto">
            <a:xfrm>
              <a:off x="1104" y="1200"/>
              <a:ext cx="624" cy="480"/>
            </a:xfrm>
            <a:prstGeom prst="rect">
              <a:avLst/>
            </a:prstGeom>
            <a:solidFill>
              <a:srgbClr val="FFFF9B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2" name="Text Box 140"/>
            <p:cNvSpPr txBox="1">
              <a:spLocks noChangeArrowheads="1"/>
            </p:cNvSpPr>
            <p:nvPr/>
          </p:nvSpPr>
          <p:spPr bwMode="auto">
            <a:xfrm>
              <a:off x="1104" y="1200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43" name="Line 141"/>
          <p:cNvSpPr>
            <a:spLocks noChangeShapeType="1"/>
          </p:cNvSpPr>
          <p:nvPr/>
        </p:nvSpPr>
        <p:spPr bwMode="auto">
          <a:xfrm flipV="1">
            <a:off x="4484913" y="2968170"/>
            <a:ext cx="762000" cy="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" name="Line 142"/>
          <p:cNvSpPr>
            <a:spLocks noChangeShapeType="1"/>
          </p:cNvSpPr>
          <p:nvPr/>
        </p:nvSpPr>
        <p:spPr bwMode="auto">
          <a:xfrm flipH="1" flipV="1">
            <a:off x="4332513" y="3120570"/>
            <a:ext cx="76200" cy="121920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5" name="Group 143"/>
          <p:cNvGrpSpPr>
            <a:grpSpLocks/>
          </p:cNvGrpSpPr>
          <p:nvPr/>
        </p:nvGrpSpPr>
        <p:grpSpPr bwMode="auto">
          <a:xfrm>
            <a:off x="4180113" y="2663370"/>
            <a:ext cx="322263" cy="519113"/>
            <a:chOff x="3696" y="1353"/>
            <a:chExt cx="203" cy="327"/>
          </a:xfrm>
        </p:grpSpPr>
        <p:sp>
          <p:nvSpPr>
            <p:cNvPr id="146" name="Oval 144"/>
            <p:cNvSpPr>
              <a:spLocks noChangeArrowheads="1"/>
            </p:cNvSpPr>
            <p:nvPr/>
          </p:nvSpPr>
          <p:spPr bwMode="auto">
            <a:xfrm>
              <a:off x="3696" y="1440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7" name="Text Box 145"/>
            <p:cNvSpPr txBox="1">
              <a:spLocks noChangeArrowheads="1"/>
            </p:cNvSpPr>
            <p:nvPr/>
          </p:nvSpPr>
          <p:spPr bwMode="auto">
            <a:xfrm>
              <a:off x="3708" y="1353"/>
              <a:ext cx="1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-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48" name="Line 146"/>
          <p:cNvSpPr>
            <a:spLocks noChangeShapeType="1"/>
          </p:cNvSpPr>
          <p:nvPr/>
        </p:nvSpPr>
        <p:spPr bwMode="auto">
          <a:xfrm flipV="1">
            <a:off x="4561113" y="6397170"/>
            <a:ext cx="304800" cy="228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1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utoUpdateAnimBg="0"/>
      <p:bldP spid="109" grpId="0" autoUpdateAnimBg="0"/>
      <p:bldP spid="110" grpId="0" autoUpdateAnimBg="0"/>
      <p:bldP spid="111" grpId="0" autoUpdateAnimBg="0"/>
      <p:bldP spid="112" grpId="0" autoUpdateAnimBg="0"/>
      <p:bldP spid="113" grpId="0" autoUpdateAnimBg="0"/>
      <p:bldP spid="114" grpId="0" autoUpdateAnimBg="0"/>
      <p:bldP spid="115" grpId="0" autoUpdateAnimBg="0"/>
      <p:bldP spid="116" grpId="0" autoUpdateAnimBg="0"/>
      <p:bldP spid="117" grpId="0" autoUpdateAnimBg="0"/>
      <p:bldP spid="118" grpId="0" autoUpdateAnimBg="0"/>
      <p:bldP spid="119" grpId="0" autoUpdateAnimBg="0"/>
      <p:bldP spid="120" grpId="0" autoUpdateAnimBg="0"/>
      <p:bldP spid="121" grpId="0" autoUpdateAnimBg="0"/>
      <p:bldP spid="122" grpId="0" autoUpdateAnimBg="0"/>
      <p:bldP spid="123" grpId="0" autoUpdateAnimBg="0"/>
      <p:bldP spid="124" grpId="0" autoUpdateAnimBg="0"/>
      <p:bldP spid="128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587826"/>
            <a:ext cx="7315200" cy="1143000"/>
          </a:xfrm>
        </p:spPr>
        <p:txBody>
          <a:bodyPr/>
          <a:lstStyle/>
          <a:p>
            <a:pPr algn="r" eaLnBrk="1" hangingPunct="1"/>
            <a:r>
              <a:rPr lang="en-US" altLang="id-ID" sz="3600" b="1">
                <a:solidFill>
                  <a:srgbClr val="FF0000"/>
                </a:solidFill>
                <a:latin typeface="Arial" panose="020B0604020202020204" pitchFamily="34" charset="0"/>
              </a:rPr>
              <a:t>Transportasi - Revisi Tabel  (4)</a:t>
            </a:r>
            <a:endParaRPr lang="en-GB" altLang="id-ID" sz="36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107"/>
          <p:cNvSpPr txBox="1">
            <a:spLocks noChangeArrowheads="1"/>
          </p:cNvSpPr>
          <p:nvPr/>
        </p:nvSpPr>
        <p:spPr bwMode="auto">
          <a:xfrm>
            <a:off x="304800" y="2416626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d-ID">
                <a:solidFill>
                  <a:srgbClr val="FF0000"/>
                </a:solidFill>
              </a:rPr>
              <a:t>Revisi tabel !</a:t>
            </a:r>
            <a:endParaRPr lang="en-GB" altLang="id-ID">
              <a:solidFill>
                <a:srgbClr val="FF0000"/>
              </a:solidFill>
            </a:endParaRPr>
          </a:p>
        </p:txBody>
      </p:sp>
      <p:sp>
        <p:nvSpPr>
          <p:cNvPr id="6" name="Text Box 108"/>
          <p:cNvSpPr txBox="1">
            <a:spLocks noChangeArrowheads="1"/>
          </p:cNvSpPr>
          <p:nvPr/>
        </p:nvSpPr>
        <p:spPr bwMode="auto">
          <a:xfrm>
            <a:off x="7450138" y="2569026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109"/>
          <p:cNvSpPr txBox="1">
            <a:spLocks noChangeArrowheads="1"/>
          </p:cNvSpPr>
          <p:nvPr/>
        </p:nvSpPr>
        <p:spPr bwMode="auto">
          <a:xfrm>
            <a:off x="7391400" y="1883226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Ui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110"/>
          <p:cNvSpPr txBox="1">
            <a:spLocks noChangeArrowheads="1"/>
          </p:cNvSpPr>
          <p:nvPr/>
        </p:nvSpPr>
        <p:spPr bwMode="auto">
          <a:xfrm>
            <a:off x="7450138" y="3331026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6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11"/>
          <p:cNvSpPr txBox="1">
            <a:spLocks noChangeArrowheads="1"/>
          </p:cNvSpPr>
          <p:nvPr/>
        </p:nvSpPr>
        <p:spPr bwMode="auto">
          <a:xfrm>
            <a:off x="7450138" y="4093026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7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112"/>
          <p:cNvSpPr txBox="1">
            <a:spLocks noChangeArrowheads="1"/>
          </p:cNvSpPr>
          <p:nvPr/>
        </p:nvSpPr>
        <p:spPr bwMode="auto">
          <a:xfrm>
            <a:off x="7450138" y="4855026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1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113"/>
          <p:cNvSpPr txBox="1">
            <a:spLocks noChangeArrowheads="1"/>
          </p:cNvSpPr>
          <p:nvPr/>
        </p:nvSpPr>
        <p:spPr bwMode="auto">
          <a:xfrm>
            <a:off x="5589588" y="6150426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114"/>
          <p:cNvSpPr txBox="1">
            <a:spLocks noChangeArrowheads="1"/>
          </p:cNvSpPr>
          <p:nvPr/>
        </p:nvSpPr>
        <p:spPr bwMode="auto">
          <a:xfrm>
            <a:off x="4598988" y="6150426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115"/>
          <p:cNvSpPr txBox="1">
            <a:spLocks noChangeArrowheads="1"/>
          </p:cNvSpPr>
          <p:nvPr/>
        </p:nvSpPr>
        <p:spPr bwMode="auto">
          <a:xfrm>
            <a:off x="3608388" y="6150426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-4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 Box 116"/>
          <p:cNvSpPr txBox="1">
            <a:spLocks noChangeArrowheads="1"/>
          </p:cNvSpPr>
          <p:nvPr/>
        </p:nvSpPr>
        <p:spPr bwMode="auto">
          <a:xfrm>
            <a:off x="2820988" y="6150426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Vj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Group 148"/>
          <p:cNvGrpSpPr>
            <a:grpSpLocks/>
          </p:cNvGrpSpPr>
          <p:nvPr/>
        </p:nvGrpSpPr>
        <p:grpSpPr bwMode="auto">
          <a:xfrm>
            <a:off x="2590800" y="1807026"/>
            <a:ext cx="4572000" cy="4267200"/>
            <a:chOff x="1632" y="1056"/>
            <a:chExt cx="2880" cy="2688"/>
          </a:xfrm>
        </p:grpSpPr>
        <p:grpSp>
          <p:nvGrpSpPr>
            <p:cNvPr id="16" name="Group 2"/>
            <p:cNvGrpSpPr>
              <a:grpSpLocks/>
            </p:cNvGrpSpPr>
            <p:nvPr/>
          </p:nvGrpSpPr>
          <p:grpSpPr bwMode="auto">
            <a:xfrm>
              <a:off x="1632" y="1056"/>
              <a:ext cx="2880" cy="2688"/>
              <a:chOff x="2880" y="1248"/>
              <a:chExt cx="2880" cy="2688"/>
            </a:xfrm>
          </p:grpSpPr>
          <p:grpSp>
            <p:nvGrpSpPr>
              <p:cNvPr id="25" name="Group 3"/>
              <p:cNvGrpSpPr>
                <a:grpSpLocks/>
              </p:cNvGrpSpPr>
              <p:nvPr/>
            </p:nvGrpSpPr>
            <p:grpSpPr bwMode="auto">
              <a:xfrm>
                <a:off x="2880" y="1248"/>
                <a:ext cx="2880" cy="2688"/>
                <a:chOff x="1680" y="1104"/>
                <a:chExt cx="2880" cy="2688"/>
              </a:xfrm>
            </p:grpSpPr>
            <p:grpSp>
              <p:nvGrpSpPr>
                <p:cNvPr id="50" name="Group 4"/>
                <p:cNvGrpSpPr>
                  <a:grpSpLocks/>
                </p:cNvGrpSpPr>
                <p:nvPr/>
              </p:nvGrpSpPr>
              <p:grpSpPr bwMode="auto">
                <a:xfrm>
                  <a:off x="2736" y="1488"/>
                  <a:ext cx="624" cy="480"/>
                  <a:chOff x="1104" y="1200"/>
                  <a:chExt cx="624" cy="480"/>
                </a:xfrm>
              </p:grpSpPr>
              <p:sp>
                <p:nvSpPr>
                  <p:cNvPr id="126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27" name="Text Box 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3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1" name="Group 7"/>
                <p:cNvGrpSpPr>
                  <a:grpSpLocks/>
                </p:cNvGrpSpPr>
                <p:nvPr/>
              </p:nvGrpSpPr>
              <p:grpSpPr bwMode="auto">
                <a:xfrm>
                  <a:off x="2736" y="1968"/>
                  <a:ext cx="624" cy="480"/>
                  <a:chOff x="1104" y="1200"/>
                  <a:chExt cx="624" cy="480"/>
                </a:xfrm>
              </p:grpSpPr>
              <p:sp>
                <p:nvSpPr>
                  <p:cNvPr id="124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25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9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2" name="Group 10"/>
                <p:cNvGrpSpPr>
                  <a:grpSpLocks/>
                </p:cNvGrpSpPr>
                <p:nvPr/>
              </p:nvGrpSpPr>
              <p:grpSpPr bwMode="auto">
                <a:xfrm>
                  <a:off x="2736" y="2448"/>
                  <a:ext cx="624" cy="480"/>
                  <a:chOff x="1104" y="1200"/>
                  <a:chExt cx="624" cy="480"/>
                </a:xfrm>
              </p:grpSpPr>
              <p:sp>
                <p:nvSpPr>
                  <p:cNvPr id="122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23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7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3" name="Group 13"/>
                <p:cNvGrpSpPr>
                  <a:grpSpLocks/>
                </p:cNvGrpSpPr>
                <p:nvPr/>
              </p:nvGrpSpPr>
              <p:grpSpPr bwMode="auto">
                <a:xfrm>
                  <a:off x="2736" y="2928"/>
                  <a:ext cx="624" cy="480"/>
                  <a:chOff x="1104" y="1200"/>
                  <a:chExt cx="624" cy="480"/>
                </a:xfrm>
              </p:grpSpPr>
              <p:sp>
                <p:nvSpPr>
                  <p:cNvPr id="120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21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1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4" name="Group 16"/>
                <p:cNvGrpSpPr>
                  <a:grpSpLocks/>
                </p:cNvGrpSpPr>
                <p:nvPr/>
              </p:nvGrpSpPr>
              <p:grpSpPr bwMode="auto">
                <a:xfrm>
                  <a:off x="2112" y="1488"/>
                  <a:ext cx="624" cy="480"/>
                  <a:chOff x="1104" y="1200"/>
                  <a:chExt cx="624" cy="480"/>
                </a:xfrm>
              </p:grpSpPr>
              <p:sp>
                <p:nvSpPr>
                  <p:cNvPr id="11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19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5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5" name="Group 19"/>
                <p:cNvGrpSpPr>
                  <a:grpSpLocks/>
                </p:cNvGrpSpPr>
                <p:nvPr/>
              </p:nvGrpSpPr>
              <p:grpSpPr bwMode="auto">
                <a:xfrm>
                  <a:off x="2112" y="1968"/>
                  <a:ext cx="624" cy="480"/>
                  <a:chOff x="1104" y="1200"/>
                  <a:chExt cx="624" cy="480"/>
                </a:xfrm>
              </p:grpSpPr>
              <p:sp>
                <p:nvSpPr>
                  <p:cNvPr id="116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17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2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6" name="Group 22"/>
                <p:cNvGrpSpPr>
                  <a:grpSpLocks/>
                </p:cNvGrpSpPr>
                <p:nvPr/>
              </p:nvGrpSpPr>
              <p:grpSpPr bwMode="auto">
                <a:xfrm>
                  <a:off x="2112" y="2448"/>
                  <a:ext cx="624" cy="480"/>
                  <a:chOff x="1104" y="1200"/>
                  <a:chExt cx="624" cy="480"/>
                </a:xfrm>
              </p:grpSpPr>
              <p:sp>
                <p:nvSpPr>
                  <p:cNvPr id="114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15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3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7" name="Group 25"/>
                <p:cNvGrpSpPr>
                  <a:grpSpLocks/>
                </p:cNvGrpSpPr>
                <p:nvPr/>
              </p:nvGrpSpPr>
              <p:grpSpPr bwMode="auto">
                <a:xfrm>
                  <a:off x="2112" y="2928"/>
                  <a:ext cx="624" cy="480"/>
                  <a:chOff x="1104" y="1200"/>
                  <a:chExt cx="624" cy="480"/>
                </a:xfrm>
              </p:grpSpPr>
              <p:sp>
                <p:nvSpPr>
                  <p:cNvPr id="11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13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6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8" name="Group 28"/>
                <p:cNvGrpSpPr>
                  <a:grpSpLocks/>
                </p:cNvGrpSpPr>
                <p:nvPr/>
              </p:nvGrpSpPr>
              <p:grpSpPr bwMode="auto">
                <a:xfrm>
                  <a:off x="3360" y="1488"/>
                  <a:ext cx="624" cy="480"/>
                  <a:chOff x="1104" y="1200"/>
                  <a:chExt cx="624" cy="480"/>
                </a:xfrm>
              </p:grpSpPr>
              <p:sp>
                <p:nvSpPr>
                  <p:cNvPr id="110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11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6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9" name="Group 31"/>
                <p:cNvGrpSpPr>
                  <a:grpSpLocks/>
                </p:cNvGrpSpPr>
                <p:nvPr/>
              </p:nvGrpSpPr>
              <p:grpSpPr bwMode="auto">
                <a:xfrm>
                  <a:off x="3360" y="1968"/>
                  <a:ext cx="624" cy="480"/>
                  <a:chOff x="1104" y="1200"/>
                  <a:chExt cx="624" cy="480"/>
                </a:xfrm>
              </p:grpSpPr>
              <p:sp>
                <p:nvSpPr>
                  <p:cNvPr id="108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09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4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0" name="Group 34"/>
                <p:cNvGrpSpPr>
                  <a:grpSpLocks/>
                </p:cNvGrpSpPr>
                <p:nvPr/>
              </p:nvGrpSpPr>
              <p:grpSpPr bwMode="auto">
                <a:xfrm>
                  <a:off x="3360" y="2448"/>
                  <a:ext cx="624" cy="480"/>
                  <a:chOff x="1104" y="1200"/>
                  <a:chExt cx="624" cy="480"/>
                </a:xfrm>
              </p:grpSpPr>
              <p:sp>
                <p:nvSpPr>
                  <p:cNvPr id="106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07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8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1" name="Group 37"/>
                <p:cNvGrpSpPr>
                  <a:grpSpLocks/>
                </p:cNvGrpSpPr>
                <p:nvPr/>
              </p:nvGrpSpPr>
              <p:grpSpPr bwMode="auto">
                <a:xfrm>
                  <a:off x="3360" y="2928"/>
                  <a:ext cx="624" cy="480"/>
                  <a:chOff x="1104" y="1200"/>
                  <a:chExt cx="624" cy="480"/>
                </a:xfrm>
              </p:grpSpPr>
              <p:sp>
                <p:nvSpPr>
                  <p:cNvPr id="104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624" cy="480"/>
                  </a:xfrm>
                  <a:prstGeom prst="rect">
                    <a:avLst/>
                  </a:prstGeom>
                  <a:solidFill>
                    <a:srgbClr val="FFFF9B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105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" y="1200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altLang="id-ID" sz="2000" b="1">
                        <a:latin typeface="Arial" panose="020B0604020202020204" pitchFamily="34" charset="0"/>
                      </a:rPr>
                      <a:t>4</a:t>
                    </a:r>
                    <a:endParaRPr lang="en-GB" altLang="id-ID" sz="2000" b="1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2" name="Group 40"/>
                <p:cNvGrpSpPr>
                  <a:grpSpLocks/>
                </p:cNvGrpSpPr>
                <p:nvPr/>
              </p:nvGrpSpPr>
              <p:grpSpPr bwMode="auto">
                <a:xfrm>
                  <a:off x="1680" y="1488"/>
                  <a:ext cx="432" cy="480"/>
                  <a:chOff x="768" y="1680"/>
                  <a:chExt cx="336" cy="480"/>
                </a:xfrm>
              </p:grpSpPr>
              <p:sp>
                <p:nvSpPr>
                  <p:cNvPr id="102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solidFill>
                    <a:srgbClr val="FFCB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endParaRPr lang="en-US" altLang="id-ID"/>
                  </a:p>
                </p:txBody>
              </p:sp>
              <p:sp>
                <p:nvSpPr>
                  <p:cNvPr id="103" name="Text Box 4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3" y="1776"/>
                    <a:ext cx="189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A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3" name="Group 43"/>
                <p:cNvGrpSpPr>
                  <a:grpSpLocks/>
                </p:cNvGrpSpPr>
                <p:nvPr/>
              </p:nvGrpSpPr>
              <p:grpSpPr bwMode="auto">
                <a:xfrm>
                  <a:off x="1680" y="1968"/>
                  <a:ext cx="432" cy="480"/>
                  <a:chOff x="768" y="1680"/>
                  <a:chExt cx="336" cy="480"/>
                </a:xfrm>
              </p:grpSpPr>
              <p:sp>
                <p:nvSpPr>
                  <p:cNvPr id="100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solidFill>
                    <a:srgbClr val="FFCB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endParaRPr lang="en-US" altLang="id-ID"/>
                  </a:p>
                </p:txBody>
              </p:sp>
              <p:sp>
                <p:nvSpPr>
                  <p:cNvPr id="101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3" y="1776"/>
                    <a:ext cx="189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B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4" name="Group 46"/>
                <p:cNvGrpSpPr>
                  <a:grpSpLocks/>
                </p:cNvGrpSpPr>
                <p:nvPr/>
              </p:nvGrpSpPr>
              <p:grpSpPr bwMode="auto">
                <a:xfrm>
                  <a:off x="1680" y="2448"/>
                  <a:ext cx="432" cy="480"/>
                  <a:chOff x="768" y="1680"/>
                  <a:chExt cx="336" cy="480"/>
                </a:xfrm>
              </p:grpSpPr>
              <p:sp>
                <p:nvSpPr>
                  <p:cNvPr id="98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solidFill>
                    <a:srgbClr val="FFCB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endParaRPr lang="en-US" altLang="id-ID"/>
                  </a:p>
                </p:txBody>
              </p:sp>
              <p:sp>
                <p:nvSpPr>
                  <p:cNvPr id="99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776"/>
                    <a:ext cx="19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C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5" name="Group 49"/>
                <p:cNvGrpSpPr>
                  <a:grpSpLocks/>
                </p:cNvGrpSpPr>
                <p:nvPr/>
              </p:nvGrpSpPr>
              <p:grpSpPr bwMode="auto">
                <a:xfrm>
                  <a:off x="1680" y="2928"/>
                  <a:ext cx="432" cy="480"/>
                  <a:chOff x="768" y="1680"/>
                  <a:chExt cx="336" cy="480"/>
                </a:xfrm>
              </p:grpSpPr>
              <p:sp>
                <p:nvSpPr>
                  <p:cNvPr id="96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solidFill>
                    <a:srgbClr val="FFCB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endParaRPr lang="en-US" altLang="id-ID"/>
                  </a:p>
                </p:txBody>
              </p:sp>
              <p:sp>
                <p:nvSpPr>
                  <p:cNvPr id="97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39" y="1776"/>
                    <a:ext cx="19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D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6" name="Group 52"/>
                <p:cNvGrpSpPr>
                  <a:grpSpLocks/>
                </p:cNvGrpSpPr>
                <p:nvPr/>
              </p:nvGrpSpPr>
              <p:grpSpPr bwMode="auto">
                <a:xfrm>
                  <a:off x="3984" y="1488"/>
                  <a:ext cx="576" cy="480"/>
                  <a:chOff x="768" y="1680"/>
                  <a:chExt cx="336" cy="480"/>
                </a:xfrm>
              </p:grpSpPr>
              <p:sp>
                <p:nvSpPr>
                  <p:cNvPr id="94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solidFill>
                    <a:srgbClr val="FFCB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endParaRPr lang="en-US" altLang="id-ID"/>
                  </a:p>
                </p:txBody>
              </p:sp>
              <p:sp>
                <p:nvSpPr>
                  <p:cNvPr id="95" name="Text Box 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1" y="1776"/>
                    <a:ext cx="25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300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7" name="Group 55"/>
                <p:cNvGrpSpPr>
                  <a:grpSpLocks/>
                </p:cNvGrpSpPr>
                <p:nvPr/>
              </p:nvGrpSpPr>
              <p:grpSpPr bwMode="auto">
                <a:xfrm>
                  <a:off x="3984" y="1968"/>
                  <a:ext cx="576" cy="480"/>
                  <a:chOff x="768" y="1680"/>
                  <a:chExt cx="336" cy="480"/>
                </a:xfrm>
              </p:grpSpPr>
              <p:sp>
                <p:nvSpPr>
                  <p:cNvPr id="92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solidFill>
                    <a:srgbClr val="FFCB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endParaRPr lang="en-US" altLang="id-ID"/>
                  </a:p>
                </p:txBody>
              </p:sp>
              <p:sp>
                <p:nvSpPr>
                  <p:cNvPr id="93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1" y="1776"/>
                    <a:ext cx="25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200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8" name="Group 58"/>
                <p:cNvGrpSpPr>
                  <a:grpSpLocks/>
                </p:cNvGrpSpPr>
                <p:nvPr/>
              </p:nvGrpSpPr>
              <p:grpSpPr bwMode="auto">
                <a:xfrm>
                  <a:off x="3984" y="2448"/>
                  <a:ext cx="576" cy="480"/>
                  <a:chOff x="768" y="1680"/>
                  <a:chExt cx="336" cy="480"/>
                </a:xfrm>
              </p:grpSpPr>
              <p:sp>
                <p:nvSpPr>
                  <p:cNvPr id="90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solidFill>
                    <a:srgbClr val="FFCB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endParaRPr lang="en-US" altLang="id-ID"/>
                  </a:p>
                </p:txBody>
              </p:sp>
              <p:sp>
                <p:nvSpPr>
                  <p:cNvPr id="91" name="Text 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1" y="1776"/>
                    <a:ext cx="25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600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9" name="Group 61"/>
                <p:cNvGrpSpPr>
                  <a:grpSpLocks/>
                </p:cNvGrpSpPr>
                <p:nvPr/>
              </p:nvGrpSpPr>
              <p:grpSpPr bwMode="auto">
                <a:xfrm>
                  <a:off x="3984" y="2928"/>
                  <a:ext cx="576" cy="480"/>
                  <a:chOff x="768" y="1680"/>
                  <a:chExt cx="336" cy="480"/>
                </a:xfrm>
              </p:grpSpPr>
              <p:sp>
                <p:nvSpPr>
                  <p:cNvPr id="88" name="Rectangle 62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1680"/>
                    <a:ext cx="336" cy="480"/>
                  </a:xfrm>
                  <a:prstGeom prst="rect">
                    <a:avLst/>
                  </a:prstGeom>
                  <a:solidFill>
                    <a:srgbClr val="FFCB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endParaRPr lang="en-US" altLang="id-ID"/>
                  </a:p>
                </p:txBody>
              </p:sp>
              <p:sp>
                <p:nvSpPr>
                  <p:cNvPr id="89" name="Text Box 6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11" y="1776"/>
                    <a:ext cx="25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500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0" name="Group 64"/>
                <p:cNvGrpSpPr>
                  <a:grpSpLocks/>
                </p:cNvGrpSpPr>
                <p:nvPr/>
              </p:nvGrpSpPr>
              <p:grpSpPr bwMode="auto">
                <a:xfrm>
                  <a:off x="2112" y="1104"/>
                  <a:ext cx="624" cy="384"/>
                  <a:chOff x="1104" y="1296"/>
                  <a:chExt cx="624" cy="384"/>
                </a:xfrm>
              </p:grpSpPr>
              <p:sp>
                <p:nvSpPr>
                  <p:cNvPr id="86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solidFill>
                    <a:srgbClr val="C3FFE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87" name="Text Box 6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06" y="1344"/>
                    <a:ext cx="223" cy="288"/>
                  </a:xfrm>
                  <a:prstGeom prst="rect">
                    <a:avLst/>
                  </a:prstGeom>
                  <a:solidFill>
                    <a:srgbClr val="C3FF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1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1" name="Group 67"/>
                <p:cNvGrpSpPr>
                  <a:grpSpLocks/>
                </p:cNvGrpSpPr>
                <p:nvPr/>
              </p:nvGrpSpPr>
              <p:grpSpPr bwMode="auto">
                <a:xfrm>
                  <a:off x="2736" y="1104"/>
                  <a:ext cx="624" cy="384"/>
                  <a:chOff x="1104" y="1296"/>
                  <a:chExt cx="624" cy="384"/>
                </a:xfrm>
              </p:grpSpPr>
              <p:sp>
                <p:nvSpPr>
                  <p:cNvPr id="84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solidFill>
                    <a:srgbClr val="C3FFE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85" name="Text Box 6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06" y="1344"/>
                    <a:ext cx="223" cy="288"/>
                  </a:xfrm>
                  <a:prstGeom prst="rect">
                    <a:avLst/>
                  </a:prstGeom>
                  <a:solidFill>
                    <a:srgbClr val="C3FF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2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2" name="Group 70"/>
                <p:cNvGrpSpPr>
                  <a:grpSpLocks/>
                </p:cNvGrpSpPr>
                <p:nvPr/>
              </p:nvGrpSpPr>
              <p:grpSpPr bwMode="auto">
                <a:xfrm>
                  <a:off x="3360" y="1104"/>
                  <a:ext cx="624" cy="384"/>
                  <a:chOff x="1104" y="1296"/>
                  <a:chExt cx="624" cy="384"/>
                </a:xfrm>
              </p:grpSpPr>
              <p:sp>
                <p:nvSpPr>
                  <p:cNvPr id="82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solidFill>
                    <a:srgbClr val="C3FFE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83" name="Text Box 7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06" y="1344"/>
                    <a:ext cx="223" cy="288"/>
                  </a:xfrm>
                  <a:prstGeom prst="rect">
                    <a:avLst/>
                  </a:prstGeom>
                  <a:solidFill>
                    <a:srgbClr val="C3FF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3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3" name="Group 73"/>
                <p:cNvGrpSpPr>
                  <a:grpSpLocks/>
                </p:cNvGrpSpPr>
                <p:nvPr/>
              </p:nvGrpSpPr>
              <p:grpSpPr bwMode="auto">
                <a:xfrm>
                  <a:off x="3360" y="3408"/>
                  <a:ext cx="624" cy="384"/>
                  <a:chOff x="1104" y="1296"/>
                  <a:chExt cx="624" cy="384"/>
                </a:xfrm>
              </p:grpSpPr>
              <p:sp>
                <p:nvSpPr>
                  <p:cNvPr id="80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solidFill>
                    <a:srgbClr val="C3FFE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81" name="Text Box 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0" y="1344"/>
                    <a:ext cx="437" cy="288"/>
                  </a:xfrm>
                  <a:prstGeom prst="rect">
                    <a:avLst/>
                  </a:prstGeom>
                  <a:solidFill>
                    <a:srgbClr val="C3FF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400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4" name="Group 76"/>
                <p:cNvGrpSpPr>
                  <a:grpSpLocks/>
                </p:cNvGrpSpPr>
                <p:nvPr/>
              </p:nvGrpSpPr>
              <p:grpSpPr bwMode="auto">
                <a:xfrm>
                  <a:off x="2736" y="3408"/>
                  <a:ext cx="624" cy="384"/>
                  <a:chOff x="1104" y="1296"/>
                  <a:chExt cx="624" cy="384"/>
                </a:xfrm>
              </p:grpSpPr>
              <p:sp>
                <p:nvSpPr>
                  <p:cNvPr id="78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solidFill>
                    <a:srgbClr val="C3FFE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79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47" y="1344"/>
                    <a:ext cx="544" cy="288"/>
                  </a:xfrm>
                  <a:prstGeom prst="rect">
                    <a:avLst/>
                  </a:prstGeom>
                  <a:solidFill>
                    <a:srgbClr val="C3FF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1000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5" name="Group 79"/>
                <p:cNvGrpSpPr>
                  <a:grpSpLocks/>
                </p:cNvGrpSpPr>
                <p:nvPr/>
              </p:nvGrpSpPr>
              <p:grpSpPr bwMode="auto">
                <a:xfrm>
                  <a:off x="2112" y="3408"/>
                  <a:ext cx="624" cy="384"/>
                  <a:chOff x="1104" y="1296"/>
                  <a:chExt cx="624" cy="384"/>
                </a:xfrm>
              </p:grpSpPr>
              <p:sp>
                <p:nvSpPr>
                  <p:cNvPr id="76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1104" y="1296"/>
                    <a:ext cx="624" cy="384"/>
                  </a:xfrm>
                  <a:prstGeom prst="rect">
                    <a:avLst/>
                  </a:prstGeom>
                  <a:solidFill>
                    <a:srgbClr val="C3FFE1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 altLang="id-ID"/>
                  </a:p>
                </p:txBody>
              </p:sp>
              <p:sp>
                <p:nvSpPr>
                  <p:cNvPr id="77" name="Text Box 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00" y="1344"/>
                    <a:ext cx="437" cy="288"/>
                  </a:xfrm>
                  <a:prstGeom prst="rect">
                    <a:avLst/>
                  </a:prstGeom>
                  <a:solidFill>
                    <a:srgbClr val="C3FFE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id-ID">
                        <a:latin typeface="Arial" panose="020B0604020202020204" pitchFamily="34" charset="0"/>
                      </a:rPr>
                      <a:t>200</a:t>
                    </a:r>
                    <a:endParaRPr lang="en-GB" altLang="id-ID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6" name="Group 82"/>
              <p:cNvGrpSpPr>
                <a:grpSpLocks/>
              </p:cNvGrpSpPr>
              <p:nvPr/>
            </p:nvGrpSpPr>
            <p:grpSpPr bwMode="auto">
              <a:xfrm>
                <a:off x="3312" y="2112"/>
                <a:ext cx="624" cy="480"/>
                <a:chOff x="3312" y="2112"/>
                <a:chExt cx="624" cy="480"/>
              </a:xfrm>
            </p:grpSpPr>
            <p:sp>
              <p:nvSpPr>
                <p:cNvPr id="48" name="Rectangle 83"/>
                <p:cNvSpPr>
                  <a:spLocks noChangeArrowheads="1"/>
                </p:cNvSpPr>
                <p:nvPr/>
              </p:nvSpPr>
              <p:spPr bwMode="auto">
                <a:xfrm>
                  <a:off x="3312" y="2112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id-ID"/>
                </a:p>
              </p:txBody>
            </p:sp>
            <p:sp>
              <p:nvSpPr>
                <p:cNvPr id="49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3312" y="2112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id-ID" sz="2000" b="1">
                      <a:solidFill>
                        <a:srgbClr val="FF0000"/>
                      </a:solidFill>
                      <a:latin typeface="Arial" panose="020B0604020202020204" pitchFamily="34" charset="0"/>
                    </a:rPr>
                    <a:t>2</a:t>
                  </a:r>
                  <a:endParaRPr lang="en-GB" altLang="id-ID" sz="2000" b="1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7" name="Group 85"/>
              <p:cNvGrpSpPr>
                <a:grpSpLocks/>
              </p:cNvGrpSpPr>
              <p:nvPr/>
            </p:nvGrpSpPr>
            <p:grpSpPr bwMode="auto">
              <a:xfrm>
                <a:off x="3936" y="1632"/>
                <a:ext cx="624" cy="480"/>
                <a:chOff x="3936" y="1632"/>
                <a:chExt cx="624" cy="480"/>
              </a:xfrm>
            </p:grpSpPr>
            <p:sp>
              <p:nvSpPr>
                <p:cNvPr id="46" name="Rectangle 86"/>
                <p:cNvSpPr>
                  <a:spLocks noChangeArrowheads="1"/>
                </p:cNvSpPr>
                <p:nvPr/>
              </p:nvSpPr>
              <p:spPr bwMode="auto">
                <a:xfrm>
                  <a:off x="3936" y="1632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id-ID"/>
                </a:p>
              </p:txBody>
            </p:sp>
            <p:sp>
              <p:nvSpPr>
                <p:cNvPr id="47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3936" y="1632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id-ID" sz="2000" b="1">
                      <a:solidFill>
                        <a:srgbClr val="FF0000"/>
                      </a:solidFill>
                      <a:latin typeface="Arial" panose="020B0604020202020204" pitchFamily="34" charset="0"/>
                    </a:rPr>
                    <a:t>3</a:t>
                  </a:r>
                  <a:endParaRPr lang="en-GB" altLang="id-ID" sz="2000" b="1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8" name="Group 88"/>
              <p:cNvGrpSpPr>
                <a:grpSpLocks/>
              </p:cNvGrpSpPr>
              <p:nvPr/>
            </p:nvGrpSpPr>
            <p:grpSpPr bwMode="auto">
              <a:xfrm>
                <a:off x="4560" y="3072"/>
                <a:ext cx="624" cy="480"/>
                <a:chOff x="4560" y="3072"/>
                <a:chExt cx="624" cy="480"/>
              </a:xfrm>
            </p:grpSpPr>
            <p:sp>
              <p:nvSpPr>
                <p:cNvPr id="43" name="Rectangle 89"/>
                <p:cNvSpPr>
                  <a:spLocks noChangeArrowheads="1"/>
                </p:cNvSpPr>
                <p:nvPr/>
              </p:nvSpPr>
              <p:spPr bwMode="auto">
                <a:xfrm>
                  <a:off x="4560" y="3072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id-ID"/>
                </a:p>
              </p:txBody>
            </p:sp>
            <p:sp>
              <p:nvSpPr>
                <p:cNvPr id="44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4560" y="3072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id-ID" sz="2000" b="1">
                      <a:solidFill>
                        <a:srgbClr val="FF0000"/>
                      </a:solidFill>
                      <a:latin typeface="Arial" panose="020B0604020202020204" pitchFamily="34" charset="0"/>
                    </a:rPr>
                    <a:t>4</a:t>
                  </a:r>
                  <a:endParaRPr lang="en-GB" altLang="id-ID" sz="2000" b="1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5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4656" y="3216"/>
                  <a:ext cx="43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id-ID">
                      <a:solidFill>
                        <a:srgbClr val="6600FF"/>
                      </a:solidFill>
                      <a:latin typeface="Arial" panose="020B0604020202020204" pitchFamily="34" charset="0"/>
                    </a:rPr>
                    <a:t>400</a:t>
                  </a:r>
                  <a:endParaRPr lang="en-GB" altLang="id-ID">
                    <a:solidFill>
                      <a:srgbClr val="6600FF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9" name="Group 92"/>
              <p:cNvGrpSpPr>
                <a:grpSpLocks/>
              </p:cNvGrpSpPr>
              <p:nvPr/>
            </p:nvGrpSpPr>
            <p:grpSpPr bwMode="auto">
              <a:xfrm>
                <a:off x="3936" y="3072"/>
                <a:ext cx="624" cy="480"/>
                <a:chOff x="3936" y="3072"/>
                <a:chExt cx="624" cy="480"/>
              </a:xfrm>
            </p:grpSpPr>
            <p:sp>
              <p:nvSpPr>
                <p:cNvPr id="40" name="Rectangle 93"/>
                <p:cNvSpPr>
                  <a:spLocks noChangeArrowheads="1"/>
                </p:cNvSpPr>
                <p:nvPr/>
              </p:nvSpPr>
              <p:spPr bwMode="auto">
                <a:xfrm>
                  <a:off x="3936" y="3072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id-ID"/>
                </a:p>
              </p:txBody>
            </p:sp>
            <p:sp>
              <p:nvSpPr>
                <p:cNvPr id="41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3936" y="3072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id-ID" sz="2000" b="1">
                      <a:solidFill>
                        <a:srgbClr val="FF0000"/>
                      </a:solidFill>
                      <a:latin typeface="Arial" panose="020B0604020202020204" pitchFamily="34" charset="0"/>
                    </a:rPr>
                    <a:t>1</a:t>
                  </a:r>
                  <a:endParaRPr lang="en-GB" altLang="id-ID" sz="2000" b="1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2" name="Text Box 95"/>
                <p:cNvSpPr txBox="1">
                  <a:spLocks noChangeArrowheads="1"/>
                </p:cNvSpPr>
                <p:nvPr/>
              </p:nvSpPr>
              <p:spPr bwMode="auto">
                <a:xfrm>
                  <a:off x="4032" y="3216"/>
                  <a:ext cx="43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id-ID">
                      <a:solidFill>
                        <a:srgbClr val="6600FF"/>
                      </a:solidFill>
                      <a:latin typeface="Arial" panose="020B0604020202020204" pitchFamily="34" charset="0"/>
                    </a:rPr>
                    <a:t>100</a:t>
                  </a:r>
                  <a:endParaRPr lang="en-GB" altLang="id-ID">
                    <a:solidFill>
                      <a:srgbClr val="6600FF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0" name="Group 96"/>
              <p:cNvGrpSpPr>
                <a:grpSpLocks/>
              </p:cNvGrpSpPr>
              <p:nvPr/>
            </p:nvGrpSpPr>
            <p:grpSpPr bwMode="auto">
              <a:xfrm>
                <a:off x="3936" y="2592"/>
                <a:ext cx="624" cy="480"/>
                <a:chOff x="3936" y="2592"/>
                <a:chExt cx="624" cy="480"/>
              </a:xfrm>
            </p:grpSpPr>
            <p:sp>
              <p:nvSpPr>
                <p:cNvPr id="37" name="Rectangle 97"/>
                <p:cNvSpPr>
                  <a:spLocks noChangeArrowheads="1"/>
                </p:cNvSpPr>
                <p:nvPr/>
              </p:nvSpPr>
              <p:spPr bwMode="auto">
                <a:xfrm>
                  <a:off x="3936" y="2592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id-ID"/>
                </a:p>
              </p:txBody>
            </p:sp>
            <p:sp>
              <p:nvSpPr>
                <p:cNvPr id="38" name="Text Box 98"/>
                <p:cNvSpPr txBox="1">
                  <a:spLocks noChangeArrowheads="1"/>
                </p:cNvSpPr>
                <p:nvPr/>
              </p:nvSpPr>
              <p:spPr bwMode="auto">
                <a:xfrm>
                  <a:off x="3936" y="2592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id-ID" sz="2000" b="1">
                      <a:solidFill>
                        <a:srgbClr val="FF0000"/>
                      </a:solidFill>
                      <a:latin typeface="Arial" panose="020B0604020202020204" pitchFamily="34" charset="0"/>
                    </a:rPr>
                    <a:t>7</a:t>
                  </a:r>
                  <a:endParaRPr lang="en-GB" altLang="id-ID" sz="2000" b="1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9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4032" y="2736"/>
                  <a:ext cx="43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id-ID">
                      <a:solidFill>
                        <a:srgbClr val="6600FF"/>
                      </a:solidFill>
                      <a:latin typeface="Arial" panose="020B0604020202020204" pitchFamily="34" charset="0"/>
                    </a:rPr>
                    <a:t>600</a:t>
                  </a:r>
                  <a:endParaRPr lang="en-GB" altLang="id-ID">
                    <a:solidFill>
                      <a:srgbClr val="6600FF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31" name="Group 100"/>
              <p:cNvGrpSpPr>
                <a:grpSpLocks/>
              </p:cNvGrpSpPr>
              <p:nvPr/>
            </p:nvGrpSpPr>
            <p:grpSpPr bwMode="auto">
              <a:xfrm>
                <a:off x="3312" y="1632"/>
                <a:ext cx="624" cy="480"/>
                <a:chOff x="3312" y="1632"/>
                <a:chExt cx="624" cy="480"/>
              </a:xfrm>
            </p:grpSpPr>
            <p:sp>
              <p:nvSpPr>
                <p:cNvPr id="35" name="Rectangle 101"/>
                <p:cNvSpPr>
                  <a:spLocks noChangeArrowheads="1"/>
                </p:cNvSpPr>
                <p:nvPr/>
              </p:nvSpPr>
              <p:spPr bwMode="auto">
                <a:xfrm>
                  <a:off x="3312" y="1632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id-ID"/>
                </a:p>
              </p:txBody>
            </p:sp>
            <p:sp>
              <p:nvSpPr>
                <p:cNvPr id="36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3312" y="1632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id-ID" sz="2000" b="1">
                      <a:solidFill>
                        <a:srgbClr val="FF0000"/>
                      </a:solidFill>
                      <a:latin typeface="Arial" panose="020B0604020202020204" pitchFamily="34" charset="0"/>
                    </a:rPr>
                    <a:t>5</a:t>
                  </a:r>
                  <a:endParaRPr lang="en-GB" altLang="id-ID" sz="2000" b="1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2" name="Text Box 103"/>
              <p:cNvSpPr txBox="1">
                <a:spLocks noChangeArrowheads="1"/>
              </p:cNvSpPr>
              <p:nvPr/>
            </p:nvSpPr>
            <p:spPr bwMode="auto">
              <a:xfrm>
                <a:off x="4032" y="1776"/>
                <a:ext cx="43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id-ID">
                    <a:solidFill>
                      <a:srgbClr val="6600FF"/>
                    </a:solidFill>
                    <a:latin typeface="Arial" panose="020B0604020202020204" pitchFamily="34" charset="0"/>
                  </a:rPr>
                  <a:t>300</a:t>
                </a:r>
                <a:endParaRPr lang="en-GB" altLang="id-ID">
                  <a:solidFill>
                    <a:srgbClr val="6600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" name="Text Box 104"/>
              <p:cNvSpPr txBox="1">
                <a:spLocks noChangeArrowheads="1"/>
              </p:cNvSpPr>
              <p:nvPr/>
            </p:nvSpPr>
            <p:spPr bwMode="auto">
              <a:xfrm>
                <a:off x="3569" y="1776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id-ID">
                    <a:solidFill>
                      <a:srgbClr val="6600FF"/>
                    </a:solidFill>
                    <a:latin typeface="Arial" panose="020B0604020202020204" pitchFamily="34" charset="0"/>
                  </a:rPr>
                  <a:t>0</a:t>
                </a:r>
                <a:endParaRPr lang="en-GB" altLang="id-ID">
                  <a:solidFill>
                    <a:srgbClr val="6600FF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4" name="Text Box 105"/>
              <p:cNvSpPr txBox="1">
                <a:spLocks noChangeArrowheads="1"/>
              </p:cNvSpPr>
              <p:nvPr/>
            </p:nvSpPr>
            <p:spPr bwMode="auto">
              <a:xfrm>
                <a:off x="3456" y="2256"/>
                <a:ext cx="43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id-ID">
                    <a:solidFill>
                      <a:srgbClr val="6600FF"/>
                    </a:solidFill>
                    <a:latin typeface="Arial" panose="020B0604020202020204" pitchFamily="34" charset="0"/>
                  </a:rPr>
                  <a:t>200</a:t>
                </a:r>
                <a:endParaRPr lang="en-GB" altLang="id-ID">
                  <a:solidFill>
                    <a:srgbClr val="6600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7" name="Group 147"/>
            <p:cNvGrpSpPr>
              <a:grpSpLocks/>
            </p:cNvGrpSpPr>
            <p:nvPr/>
          </p:nvGrpSpPr>
          <p:grpSpPr bwMode="auto">
            <a:xfrm>
              <a:off x="2064" y="2400"/>
              <a:ext cx="624" cy="480"/>
              <a:chOff x="672" y="3072"/>
              <a:chExt cx="624" cy="480"/>
            </a:xfrm>
          </p:grpSpPr>
          <p:grpSp>
            <p:nvGrpSpPr>
              <p:cNvPr id="21" name="Group 123"/>
              <p:cNvGrpSpPr>
                <a:grpSpLocks/>
              </p:cNvGrpSpPr>
              <p:nvPr/>
            </p:nvGrpSpPr>
            <p:grpSpPr bwMode="auto">
              <a:xfrm>
                <a:off x="672" y="3072"/>
                <a:ext cx="624" cy="480"/>
                <a:chOff x="3936" y="1632"/>
                <a:chExt cx="624" cy="480"/>
              </a:xfrm>
            </p:grpSpPr>
            <p:sp>
              <p:nvSpPr>
                <p:cNvPr id="23" name="Rectangle 124"/>
                <p:cNvSpPr>
                  <a:spLocks noChangeArrowheads="1"/>
                </p:cNvSpPr>
                <p:nvPr/>
              </p:nvSpPr>
              <p:spPr bwMode="auto">
                <a:xfrm>
                  <a:off x="3936" y="1632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en-US" altLang="id-ID"/>
                </a:p>
              </p:txBody>
            </p:sp>
            <p:sp>
              <p:nvSpPr>
                <p:cNvPr id="24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3936" y="1632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id-ID" sz="2000" b="1">
                      <a:solidFill>
                        <a:srgbClr val="FF0000"/>
                      </a:solidFill>
                      <a:latin typeface="Arial" panose="020B0604020202020204" pitchFamily="34" charset="0"/>
                    </a:rPr>
                    <a:t>3</a:t>
                  </a:r>
                  <a:endParaRPr lang="en-GB" altLang="id-ID" sz="2000" b="1">
                    <a:solidFill>
                      <a:srgbClr val="FF0000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2" name="Text Box 126"/>
              <p:cNvSpPr txBox="1">
                <a:spLocks noChangeArrowheads="1"/>
              </p:cNvSpPr>
              <p:nvPr/>
            </p:nvSpPr>
            <p:spPr bwMode="auto">
              <a:xfrm>
                <a:off x="874" y="3216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altLang="id-ID">
                    <a:solidFill>
                      <a:srgbClr val="6600FF"/>
                    </a:solidFill>
                    <a:latin typeface="Arial" panose="020B0604020202020204" pitchFamily="34" charset="0"/>
                  </a:rPr>
                  <a:t>0</a:t>
                </a:r>
                <a:endParaRPr lang="en-GB" altLang="id-ID">
                  <a:solidFill>
                    <a:srgbClr val="6600FF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" name="Group 138"/>
            <p:cNvGrpSpPr>
              <a:grpSpLocks/>
            </p:cNvGrpSpPr>
            <p:nvPr/>
          </p:nvGrpSpPr>
          <p:grpSpPr bwMode="auto">
            <a:xfrm>
              <a:off x="2064" y="1440"/>
              <a:ext cx="624" cy="480"/>
              <a:chOff x="1104" y="1200"/>
              <a:chExt cx="624" cy="480"/>
            </a:xfrm>
          </p:grpSpPr>
          <p:sp>
            <p:nvSpPr>
              <p:cNvPr id="19" name="Rectangle 139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id-ID"/>
              </a:p>
            </p:txBody>
          </p:sp>
          <p:sp>
            <p:nvSpPr>
              <p:cNvPr id="20" name="Text Box 140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id-ID" sz="2000" b="1">
                    <a:latin typeface="Arial" panose="020B0604020202020204" pitchFamily="34" charset="0"/>
                  </a:rPr>
                  <a:t>5</a:t>
                </a:r>
                <a:endParaRPr lang="en-GB" altLang="id-ID" sz="2000" b="1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28" name="Line 146"/>
          <p:cNvSpPr>
            <a:spLocks noChangeShapeType="1"/>
          </p:cNvSpPr>
          <p:nvPr/>
        </p:nvSpPr>
        <p:spPr bwMode="auto">
          <a:xfrm flipV="1">
            <a:off x="4343400" y="6455226"/>
            <a:ext cx="3048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grpSp>
        <p:nvGrpSpPr>
          <p:cNvPr id="129" name="Group 149"/>
          <p:cNvGrpSpPr>
            <a:grpSpLocks/>
          </p:cNvGrpSpPr>
          <p:nvPr/>
        </p:nvGrpSpPr>
        <p:grpSpPr bwMode="auto">
          <a:xfrm>
            <a:off x="3276600" y="3178626"/>
            <a:ext cx="990600" cy="762000"/>
            <a:chOff x="1104" y="1200"/>
            <a:chExt cx="624" cy="480"/>
          </a:xfrm>
        </p:grpSpPr>
        <p:sp>
          <p:nvSpPr>
            <p:cNvPr id="130" name="Rectangle 150"/>
            <p:cNvSpPr>
              <a:spLocks noChangeArrowheads="1"/>
            </p:cNvSpPr>
            <p:nvPr/>
          </p:nvSpPr>
          <p:spPr bwMode="auto">
            <a:xfrm>
              <a:off x="1104" y="1200"/>
              <a:ext cx="624" cy="480"/>
            </a:xfrm>
            <a:prstGeom prst="rect">
              <a:avLst/>
            </a:prstGeom>
            <a:solidFill>
              <a:srgbClr val="FFFF9B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id-ID"/>
            </a:p>
          </p:txBody>
        </p:sp>
        <p:sp>
          <p:nvSpPr>
            <p:cNvPr id="131" name="Text Box 151"/>
            <p:cNvSpPr txBox="1">
              <a:spLocks noChangeArrowheads="1"/>
            </p:cNvSpPr>
            <p:nvPr/>
          </p:nvSpPr>
          <p:spPr bwMode="auto">
            <a:xfrm>
              <a:off x="1104" y="1200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000" b="1">
                  <a:latin typeface="Arial" panose="020B0604020202020204" pitchFamily="34" charset="0"/>
                </a:rPr>
                <a:t>2</a:t>
              </a:r>
              <a:endParaRPr lang="en-GB" altLang="id-ID" sz="2000" b="1">
                <a:latin typeface="Arial" panose="020B0604020202020204" pitchFamily="34" charset="0"/>
              </a:endParaRPr>
            </a:p>
          </p:txBody>
        </p:sp>
      </p:grpSp>
      <p:sp>
        <p:nvSpPr>
          <p:cNvPr id="132" name="Text Box 122"/>
          <p:cNvSpPr txBox="1">
            <a:spLocks noChangeArrowheads="1"/>
          </p:cNvSpPr>
          <p:nvPr/>
        </p:nvSpPr>
        <p:spPr bwMode="auto">
          <a:xfrm>
            <a:off x="3962400" y="241662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 sz="2000" b="1" dirty="0">
                <a:solidFill>
                  <a:srgbClr val="00B050"/>
                </a:solidFill>
                <a:latin typeface="Arial" panose="020B0604020202020204" pitchFamily="34" charset="0"/>
              </a:rPr>
              <a:t>6</a:t>
            </a:r>
            <a:endParaRPr lang="en-GB" altLang="id-ID" sz="2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33" name="Text Box 120"/>
          <p:cNvSpPr txBox="1">
            <a:spLocks noChangeArrowheads="1"/>
          </p:cNvSpPr>
          <p:nvPr/>
        </p:nvSpPr>
        <p:spPr bwMode="auto">
          <a:xfrm>
            <a:off x="5943600" y="241662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 sz="2000" b="1" dirty="0">
                <a:solidFill>
                  <a:srgbClr val="00B050"/>
                </a:solidFill>
                <a:latin typeface="Arial" panose="020B0604020202020204" pitchFamily="34" charset="0"/>
              </a:rPr>
              <a:t>0</a:t>
            </a:r>
            <a:endParaRPr lang="en-GB" altLang="id-ID" sz="2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34" name="Text Box 118"/>
          <p:cNvSpPr txBox="1">
            <a:spLocks noChangeArrowheads="1"/>
          </p:cNvSpPr>
          <p:nvPr/>
        </p:nvSpPr>
        <p:spPr bwMode="auto">
          <a:xfrm>
            <a:off x="4918075" y="317862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 sz="2000" b="1" dirty="0">
                <a:solidFill>
                  <a:srgbClr val="00B050"/>
                </a:solidFill>
                <a:latin typeface="Arial" panose="020B0604020202020204" pitchFamily="34" charset="0"/>
              </a:rPr>
              <a:t>3</a:t>
            </a:r>
            <a:endParaRPr lang="en-GB" altLang="id-ID" sz="2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35" name="Text Box 121"/>
          <p:cNvSpPr txBox="1">
            <a:spLocks noChangeArrowheads="1"/>
          </p:cNvSpPr>
          <p:nvPr/>
        </p:nvSpPr>
        <p:spPr bwMode="auto">
          <a:xfrm>
            <a:off x="5902325" y="3178626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 sz="2000" b="1" dirty="0">
                <a:solidFill>
                  <a:srgbClr val="00B050"/>
                </a:solidFill>
                <a:latin typeface="Arial" panose="020B0604020202020204" pitchFamily="34" charset="0"/>
              </a:rPr>
              <a:t>-5</a:t>
            </a:r>
            <a:endParaRPr lang="en-GB" altLang="id-ID" sz="2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 Box 117"/>
          <p:cNvSpPr txBox="1">
            <a:spLocks noChangeArrowheads="1"/>
          </p:cNvSpPr>
          <p:nvPr/>
        </p:nvSpPr>
        <p:spPr bwMode="auto">
          <a:xfrm>
            <a:off x="5902325" y="3940626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 sz="2000" b="1" dirty="0">
                <a:solidFill>
                  <a:srgbClr val="00B050"/>
                </a:solidFill>
                <a:latin typeface="Arial" panose="020B0604020202020204" pitchFamily="34" charset="0"/>
              </a:rPr>
              <a:t>-2</a:t>
            </a:r>
            <a:endParaRPr lang="en-GB" altLang="id-ID" sz="2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37" name="Text Box 152"/>
          <p:cNvSpPr txBox="1">
            <a:spLocks noChangeArrowheads="1"/>
          </p:cNvSpPr>
          <p:nvPr/>
        </p:nvSpPr>
        <p:spPr bwMode="auto">
          <a:xfrm>
            <a:off x="3962400" y="4702626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 sz="2000" b="1" dirty="0">
                <a:solidFill>
                  <a:srgbClr val="00B050"/>
                </a:solidFill>
                <a:latin typeface="Arial" panose="020B0604020202020204" pitchFamily="34" charset="0"/>
              </a:rPr>
              <a:t>9</a:t>
            </a:r>
            <a:endParaRPr lang="en-GB" altLang="id-ID" sz="2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grpSp>
        <p:nvGrpSpPr>
          <p:cNvPr id="138" name="Group 166"/>
          <p:cNvGrpSpPr>
            <a:grpSpLocks/>
          </p:cNvGrpSpPr>
          <p:nvPr/>
        </p:nvGrpSpPr>
        <p:grpSpPr bwMode="auto">
          <a:xfrm>
            <a:off x="3962400" y="3483426"/>
            <a:ext cx="322263" cy="519113"/>
            <a:chOff x="3696" y="1353"/>
            <a:chExt cx="203" cy="327"/>
          </a:xfrm>
        </p:grpSpPr>
        <p:sp>
          <p:nvSpPr>
            <p:cNvPr id="139" name="Oval 167"/>
            <p:cNvSpPr>
              <a:spLocks noChangeArrowheads="1"/>
            </p:cNvSpPr>
            <p:nvPr/>
          </p:nvSpPr>
          <p:spPr bwMode="auto">
            <a:xfrm>
              <a:off x="3696" y="1440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id-ID" sz="2800" b="1"/>
            </a:p>
          </p:txBody>
        </p:sp>
        <p:sp>
          <p:nvSpPr>
            <p:cNvPr id="140" name="Text Box 168"/>
            <p:cNvSpPr txBox="1">
              <a:spLocks noChangeArrowheads="1"/>
            </p:cNvSpPr>
            <p:nvPr/>
          </p:nvSpPr>
          <p:spPr bwMode="auto">
            <a:xfrm>
              <a:off x="3708" y="1353"/>
              <a:ext cx="1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800" b="1"/>
                <a:t>-</a:t>
              </a:r>
              <a:endParaRPr lang="en-GB" altLang="id-ID" sz="2800" b="1"/>
            </a:p>
          </p:txBody>
        </p:sp>
      </p:grpSp>
      <p:grpSp>
        <p:nvGrpSpPr>
          <p:cNvPr id="141" name="Group 177"/>
          <p:cNvGrpSpPr>
            <a:grpSpLocks/>
          </p:cNvGrpSpPr>
          <p:nvPr/>
        </p:nvGrpSpPr>
        <p:grpSpPr bwMode="auto">
          <a:xfrm>
            <a:off x="5271294" y="3185088"/>
            <a:ext cx="990600" cy="762000"/>
            <a:chOff x="3936" y="1632"/>
            <a:chExt cx="624" cy="480"/>
          </a:xfrm>
        </p:grpSpPr>
        <p:sp>
          <p:nvSpPr>
            <p:cNvPr id="142" name="Rectangle 178"/>
            <p:cNvSpPr>
              <a:spLocks noChangeArrowheads="1"/>
            </p:cNvSpPr>
            <p:nvPr/>
          </p:nvSpPr>
          <p:spPr bwMode="auto">
            <a:xfrm>
              <a:off x="3936" y="163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id-ID"/>
            </a:p>
          </p:txBody>
        </p:sp>
        <p:sp>
          <p:nvSpPr>
            <p:cNvPr id="143" name="Text Box 179"/>
            <p:cNvSpPr txBox="1">
              <a:spLocks noChangeArrowheads="1"/>
            </p:cNvSpPr>
            <p:nvPr/>
          </p:nvSpPr>
          <p:spPr bwMode="auto">
            <a:xfrm>
              <a:off x="3936" y="163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000" b="1">
                  <a:solidFill>
                    <a:srgbClr val="FF0000"/>
                  </a:solidFill>
                  <a:latin typeface="Arial" panose="020B0604020202020204" pitchFamily="34" charset="0"/>
                </a:rPr>
                <a:t>4</a:t>
              </a:r>
              <a:endParaRPr lang="en-GB" altLang="id-ID" sz="2000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4" name="Text Box 180"/>
          <p:cNvSpPr txBox="1">
            <a:spLocks noChangeArrowheads="1"/>
          </p:cNvSpPr>
          <p:nvPr/>
        </p:nvSpPr>
        <p:spPr bwMode="auto">
          <a:xfrm>
            <a:off x="5410200" y="3407226"/>
            <a:ext cx="693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200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grpSp>
        <p:nvGrpSpPr>
          <p:cNvPr id="145" name="Group 181"/>
          <p:cNvGrpSpPr>
            <a:grpSpLocks/>
          </p:cNvGrpSpPr>
          <p:nvPr/>
        </p:nvGrpSpPr>
        <p:grpSpPr bwMode="auto">
          <a:xfrm>
            <a:off x="3276600" y="3940626"/>
            <a:ext cx="990600" cy="762000"/>
            <a:chOff x="3936" y="1632"/>
            <a:chExt cx="624" cy="480"/>
          </a:xfrm>
        </p:grpSpPr>
        <p:sp>
          <p:nvSpPr>
            <p:cNvPr id="146" name="Rectangle 182"/>
            <p:cNvSpPr>
              <a:spLocks noChangeArrowheads="1"/>
            </p:cNvSpPr>
            <p:nvPr/>
          </p:nvSpPr>
          <p:spPr bwMode="auto">
            <a:xfrm>
              <a:off x="3936" y="163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id-ID"/>
            </a:p>
          </p:txBody>
        </p:sp>
        <p:sp>
          <p:nvSpPr>
            <p:cNvPr id="147" name="Text Box 183"/>
            <p:cNvSpPr txBox="1">
              <a:spLocks noChangeArrowheads="1"/>
            </p:cNvSpPr>
            <p:nvPr/>
          </p:nvSpPr>
          <p:spPr bwMode="auto">
            <a:xfrm>
              <a:off x="3936" y="163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000" b="1">
                  <a:solidFill>
                    <a:srgbClr val="FF0000"/>
                  </a:solidFill>
                  <a:latin typeface="Arial" panose="020B0604020202020204" pitchFamily="34" charset="0"/>
                </a:rPr>
                <a:t>3</a:t>
              </a:r>
              <a:endParaRPr lang="en-GB" altLang="id-ID" sz="2000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8" name="Text Box 184"/>
          <p:cNvSpPr txBox="1">
            <a:spLocks noChangeArrowheads="1"/>
          </p:cNvSpPr>
          <p:nvPr/>
        </p:nvSpPr>
        <p:spPr bwMode="auto">
          <a:xfrm>
            <a:off x="3429000" y="4169226"/>
            <a:ext cx="693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200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grpSp>
        <p:nvGrpSpPr>
          <p:cNvPr id="149" name="Group 160"/>
          <p:cNvGrpSpPr>
            <a:grpSpLocks/>
          </p:cNvGrpSpPr>
          <p:nvPr/>
        </p:nvGrpSpPr>
        <p:grpSpPr bwMode="auto">
          <a:xfrm>
            <a:off x="5943600" y="3483426"/>
            <a:ext cx="387350" cy="519113"/>
            <a:chOff x="3888" y="1593"/>
            <a:chExt cx="244" cy="327"/>
          </a:xfrm>
        </p:grpSpPr>
        <p:sp>
          <p:nvSpPr>
            <p:cNvPr id="150" name="Oval 161"/>
            <p:cNvSpPr>
              <a:spLocks noChangeArrowheads="1"/>
            </p:cNvSpPr>
            <p:nvPr/>
          </p:nvSpPr>
          <p:spPr bwMode="auto">
            <a:xfrm>
              <a:off x="3914" y="1661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id-ID" sz="2800" b="1"/>
            </a:p>
          </p:txBody>
        </p:sp>
        <p:sp>
          <p:nvSpPr>
            <p:cNvPr id="151" name="Text Box 162"/>
            <p:cNvSpPr txBox="1">
              <a:spLocks noChangeArrowheads="1"/>
            </p:cNvSpPr>
            <p:nvPr/>
          </p:nvSpPr>
          <p:spPr bwMode="auto">
            <a:xfrm>
              <a:off x="3888" y="1593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800" b="1"/>
                <a:t>+</a:t>
              </a:r>
              <a:endParaRPr lang="en-GB" altLang="id-ID" sz="2800" b="1"/>
            </a:p>
          </p:txBody>
        </p:sp>
      </p:grpSp>
      <p:sp>
        <p:nvSpPr>
          <p:cNvPr id="152" name="Line 165"/>
          <p:cNvSpPr>
            <a:spLocks noChangeShapeType="1"/>
          </p:cNvSpPr>
          <p:nvPr/>
        </p:nvSpPr>
        <p:spPr bwMode="auto">
          <a:xfrm flipV="1">
            <a:off x="4267200" y="3788226"/>
            <a:ext cx="1752600" cy="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grpSp>
        <p:nvGrpSpPr>
          <p:cNvPr id="153" name="Group 156"/>
          <p:cNvGrpSpPr>
            <a:grpSpLocks/>
          </p:cNvGrpSpPr>
          <p:nvPr/>
        </p:nvGrpSpPr>
        <p:grpSpPr bwMode="auto">
          <a:xfrm>
            <a:off x="3886200" y="4245426"/>
            <a:ext cx="387350" cy="519113"/>
            <a:chOff x="3888" y="1593"/>
            <a:chExt cx="244" cy="327"/>
          </a:xfrm>
        </p:grpSpPr>
        <p:sp>
          <p:nvSpPr>
            <p:cNvPr id="154" name="Oval 157"/>
            <p:cNvSpPr>
              <a:spLocks noChangeArrowheads="1"/>
            </p:cNvSpPr>
            <p:nvPr/>
          </p:nvSpPr>
          <p:spPr bwMode="auto">
            <a:xfrm>
              <a:off x="3914" y="1661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id-ID" sz="2800" b="1"/>
            </a:p>
          </p:txBody>
        </p:sp>
        <p:sp>
          <p:nvSpPr>
            <p:cNvPr id="155" name="Text Box 158"/>
            <p:cNvSpPr txBox="1">
              <a:spLocks noChangeArrowheads="1"/>
            </p:cNvSpPr>
            <p:nvPr/>
          </p:nvSpPr>
          <p:spPr bwMode="auto">
            <a:xfrm>
              <a:off x="3888" y="1593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800" b="1"/>
                <a:t>+</a:t>
              </a:r>
              <a:endParaRPr lang="en-GB" altLang="id-ID" sz="2800" b="1"/>
            </a:p>
          </p:txBody>
        </p:sp>
      </p:grpSp>
      <p:sp>
        <p:nvSpPr>
          <p:cNvPr id="156" name="Line 164"/>
          <p:cNvSpPr>
            <a:spLocks noChangeShapeType="1"/>
          </p:cNvSpPr>
          <p:nvPr/>
        </p:nvSpPr>
        <p:spPr bwMode="auto">
          <a:xfrm flipV="1">
            <a:off x="4114800" y="3940626"/>
            <a:ext cx="0" cy="45720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grpSp>
        <p:nvGrpSpPr>
          <p:cNvPr id="157" name="Group 185"/>
          <p:cNvGrpSpPr>
            <a:grpSpLocks/>
          </p:cNvGrpSpPr>
          <p:nvPr/>
        </p:nvGrpSpPr>
        <p:grpSpPr bwMode="auto">
          <a:xfrm>
            <a:off x="5257800" y="4702626"/>
            <a:ext cx="990600" cy="762000"/>
            <a:chOff x="3936" y="1632"/>
            <a:chExt cx="624" cy="480"/>
          </a:xfrm>
        </p:grpSpPr>
        <p:sp>
          <p:nvSpPr>
            <p:cNvPr id="158" name="Rectangle 186"/>
            <p:cNvSpPr>
              <a:spLocks noChangeArrowheads="1"/>
            </p:cNvSpPr>
            <p:nvPr/>
          </p:nvSpPr>
          <p:spPr bwMode="auto">
            <a:xfrm>
              <a:off x="3936" y="163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id-ID"/>
            </a:p>
          </p:txBody>
        </p:sp>
        <p:sp>
          <p:nvSpPr>
            <p:cNvPr id="159" name="Text Box 187"/>
            <p:cNvSpPr txBox="1">
              <a:spLocks noChangeArrowheads="1"/>
            </p:cNvSpPr>
            <p:nvPr/>
          </p:nvSpPr>
          <p:spPr bwMode="auto">
            <a:xfrm>
              <a:off x="3936" y="163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000" b="1">
                  <a:solidFill>
                    <a:srgbClr val="FF0000"/>
                  </a:solidFill>
                  <a:latin typeface="Arial" panose="020B0604020202020204" pitchFamily="34" charset="0"/>
                </a:rPr>
                <a:t>4</a:t>
              </a:r>
              <a:endParaRPr lang="en-GB" altLang="id-ID" sz="2000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0" name="Text Box 188"/>
          <p:cNvSpPr txBox="1">
            <a:spLocks noChangeArrowheads="1"/>
          </p:cNvSpPr>
          <p:nvPr/>
        </p:nvSpPr>
        <p:spPr bwMode="auto">
          <a:xfrm>
            <a:off x="5410200" y="4931226"/>
            <a:ext cx="693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200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grpSp>
        <p:nvGrpSpPr>
          <p:cNvPr id="161" name="Group 189"/>
          <p:cNvGrpSpPr>
            <a:grpSpLocks/>
          </p:cNvGrpSpPr>
          <p:nvPr/>
        </p:nvGrpSpPr>
        <p:grpSpPr bwMode="auto">
          <a:xfrm>
            <a:off x="4267200" y="3940626"/>
            <a:ext cx="990600" cy="762000"/>
            <a:chOff x="3936" y="1632"/>
            <a:chExt cx="624" cy="480"/>
          </a:xfrm>
        </p:grpSpPr>
        <p:sp>
          <p:nvSpPr>
            <p:cNvPr id="162" name="Rectangle 190"/>
            <p:cNvSpPr>
              <a:spLocks noChangeArrowheads="1"/>
            </p:cNvSpPr>
            <p:nvPr/>
          </p:nvSpPr>
          <p:spPr bwMode="auto">
            <a:xfrm>
              <a:off x="3936" y="163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id-ID"/>
            </a:p>
          </p:txBody>
        </p:sp>
        <p:sp>
          <p:nvSpPr>
            <p:cNvPr id="163" name="Text Box 191"/>
            <p:cNvSpPr txBox="1">
              <a:spLocks noChangeArrowheads="1"/>
            </p:cNvSpPr>
            <p:nvPr/>
          </p:nvSpPr>
          <p:spPr bwMode="auto">
            <a:xfrm>
              <a:off x="3936" y="163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000" b="1">
                  <a:solidFill>
                    <a:srgbClr val="FF0000"/>
                  </a:solidFill>
                  <a:latin typeface="Arial" panose="020B0604020202020204" pitchFamily="34" charset="0"/>
                </a:rPr>
                <a:t>7</a:t>
              </a:r>
              <a:endParaRPr lang="en-GB" altLang="id-ID" sz="2000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4" name="Text Box 192"/>
          <p:cNvSpPr txBox="1">
            <a:spLocks noChangeArrowheads="1"/>
          </p:cNvSpPr>
          <p:nvPr/>
        </p:nvSpPr>
        <p:spPr bwMode="auto">
          <a:xfrm>
            <a:off x="4419600" y="4169226"/>
            <a:ext cx="693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400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grpSp>
        <p:nvGrpSpPr>
          <p:cNvPr id="165" name="Group 193"/>
          <p:cNvGrpSpPr>
            <a:grpSpLocks/>
          </p:cNvGrpSpPr>
          <p:nvPr/>
        </p:nvGrpSpPr>
        <p:grpSpPr bwMode="auto">
          <a:xfrm>
            <a:off x="4267200" y="4702626"/>
            <a:ext cx="990600" cy="762000"/>
            <a:chOff x="3936" y="1632"/>
            <a:chExt cx="624" cy="480"/>
          </a:xfrm>
        </p:grpSpPr>
        <p:sp>
          <p:nvSpPr>
            <p:cNvPr id="166" name="Rectangle 194"/>
            <p:cNvSpPr>
              <a:spLocks noChangeArrowheads="1"/>
            </p:cNvSpPr>
            <p:nvPr/>
          </p:nvSpPr>
          <p:spPr bwMode="auto">
            <a:xfrm>
              <a:off x="3936" y="163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id-ID"/>
            </a:p>
          </p:txBody>
        </p:sp>
        <p:sp>
          <p:nvSpPr>
            <p:cNvPr id="167" name="Text Box 195"/>
            <p:cNvSpPr txBox="1">
              <a:spLocks noChangeArrowheads="1"/>
            </p:cNvSpPr>
            <p:nvPr/>
          </p:nvSpPr>
          <p:spPr bwMode="auto">
            <a:xfrm>
              <a:off x="3936" y="163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000" b="1">
                  <a:solidFill>
                    <a:srgbClr val="FF0000"/>
                  </a:solidFill>
                  <a:latin typeface="Arial" panose="020B0604020202020204" pitchFamily="34" charset="0"/>
                </a:rPr>
                <a:t>1</a:t>
              </a:r>
              <a:endParaRPr lang="en-GB" altLang="id-ID" sz="2000" b="1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8" name="Text Box 196"/>
          <p:cNvSpPr txBox="1">
            <a:spLocks noChangeArrowheads="1"/>
          </p:cNvSpPr>
          <p:nvPr/>
        </p:nvSpPr>
        <p:spPr bwMode="auto">
          <a:xfrm>
            <a:off x="4419600" y="4931226"/>
            <a:ext cx="693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300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grpSp>
        <p:nvGrpSpPr>
          <p:cNvPr id="169" name="Group 153"/>
          <p:cNvGrpSpPr>
            <a:grpSpLocks/>
          </p:cNvGrpSpPr>
          <p:nvPr/>
        </p:nvGrpSpPr>
        <p:grpSpPr bwMode="auto">
          <a:xfrm>
            <a:off x="4953000" y="4245426"/>
            <a:ext cx="322263" cy="519113"/>
            <a:chOff x="3696" y="1353"/>
            <a:chExt cx="203" cy="327"/>
          </a:xfrm>
        </p:grpSpPr>
        <p:sp>
          <p:nvSpPr>
            <p:cNvPr id="170" name="Oval 154"/>
            <p:cNvSpPr>
              <a:spLocks noChangeArrowheads="1"/>
            </p:cNvSpPr>
            <p:nvPr/>
          </p:nvSpPr>
          <p:spPr bwMode="auto">
            <a:xfrm>
              <a:off x="3696" y="1440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id-ID" sz="2800" b="1"/>
            </a:p>
          </p:txBody>
        </p:sp>
        <p:sp>
          <p:nvSpPr>
            <p:cNvPr id="171" name="Text Box 155"/>
            <p:cNvSpPr txBox="1">
              <a:spLocks noChangeArrowheads="1"/>
            </p:cNvSpPr>
            <p:nvPr/>
          </p:nvSpPr>
          <p:spPr bwMode="auto">
            <a:xfrm>
              <a:off x="3708" y="1353"/>
              <a:ext cx="1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800" b="1"/>
                <a:t>-</a:t>
              </a:r>
              <a:endParaRPr lang="en-GB" altLang="id-ID" sz="2800" b="1"/>
            </a:p>
          </p:txBody>
        </p:sp>
      </p:grpSp>
      <p:sp>
        <p:nvSpPr>
          <p:cNvPr id="172" name="Line 163"/>
          <p:cNvSpPr>
            <a:spLocks noChangeShapeType="1"/>
          </p:cNvSpPr>
          <p:nvPr/>
        </p:nvSpPr>
        <p:spPr bwMode="auto">
          <a:xfrm>
            <a:off x="5105400" y="4702626"/>
            <a:ext cx="0" cy="45720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grpSp>
        <p:nvGrpSpPr>
          <p:cNvPr id="173" name="Group 169"/>
          <p:cNvGrpSpPr>
            <a:grpSpLocks/>
          </p:cNvGrpSpPr>
          <p:nvPr/>
        </p:nvGrpSpPr>
        <p:grpSpPr bwMode="auto">
          <a:xfrm>
            <a:off x="6002338" y="5021714"/>
            <a:ext cx="322262" cy="519112"/>
            <a:chOff x="3696" y="1353"/>
            <a:chExt cx="203" cy="327"/>
          </a:xfrm>
        </p:grpSpPr>
        <p:sp>
          <p:nvSpPr>
            <p:cNvPr id="174" name="Oval 170"/>
            <p:cNvSpPr>
              <a:spLocks noChangeArrowheads="1"/>
            </p:cNvSpPr>
            <p:nvPr/>
          </p:nvSpPr>
          <p:spPr bwMode="auto">
            <a:xfrm>
              <a:off x="3696" y="1440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id-ID" sz="2800" b="1"/>
            </a:p>
          </p:txBody>
        </p:sp>
        <p:sp>
          <p:nvSpPr>
            <p:cNvPr id="175" name="Text Box 171"/>
            <p:cNvSpPr txBox="1">
              <a:spLocks noChangeArrowheads="1"/>
            </p:cNvSpPr>
            <p:nvPr/>
          </p:nvSpPr>
          <p:spPr bwMode="auto">
            <a:xfrm>
              <a:off x="3708" y="1353"/>
              <a:ext cx="1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800" b="1"/>
                <a:t>-</a:t>
              </a:r>
              <a:endParaRPr lang="en-GB" altLang="id-ID" sz="2800" b="1"/>
            </a:p>
          </p:txBody>
        </p:sp>
      </p:grpSp>
      <p:grpSp>
        <p:nvGrpSpPr>
          <p:cNvPr id="176" name="Group 172"/>
          <p:cNvGrpSpPr>
            <a:grpSpLocks/>
          </p:cNvGrpSpPr>
          <p:nvPr/>
        </p:nvGrpSpPr>
        <p:grpSpPr bwMode="auto">
          <a:xfrm>
            <a:off x="4935538" y="5021714"/>
            <a:ext cx="387350" cy="519112"/>
            <a:chOff x="3888" y="1593"/>
            <a:chExt cx="244" cy="327"/>
          </a:xfrm>
        </p:grpSpPr>
        <p:sp>
          <p:nvSpPr>
            <p:cNvPr id="177" name="Oval 173"/>
            <p:cNvSpPr>
              <a:spLocks noChangeArrowheads="1"/>
            </p:cNvSpPr>
            <p:nvPr/>
          </p:nvSpPr>
          <p:spPr bwMode="auto">
            <a:xfrm>
              <a:off x="3914" y="1661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id-ID" sz="2800" b="1"/>
            </a:p>
          </p:txBody>
        </p:sp>
        <p:sp>
          <p:nvSpPr>
            <p:cNvPr id="178" name="Text Box 174"/>
            <p:cNvSpPr txBox="1">
              <a:spLocks noChangeArrowheads="1"/>
            </p:cNvSpPr>
            <p:nvPr/>
          </p:nvSpPr>
          <p:spPr bwMode="auto">
            <a:xfrm>
              <a:off x="3888" y="1593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id-ID" sz="2800" b="1"/>
                <a:t>+</a:t>
              </a:r>
              <a:endParaRPr lang="en-GB" altLang="id-ID" sz="2800" b="1"/>
            </a:p>
          </p:txBody>
        </p:sp>
      </p:grpSp>
      <p:sp>
        <p:nvSpPr>
          <p:cNvPr id="179" name="Line 175"/>
          <p:cNvSpPr>
            <a:spLocks noChangeShapeType="1"/>
          </p:cNvSpPr>
          <p:nvPr/>
        </p:nvSpPr>
        <p:spPr bwMode="auto">
          <a:xfrm>
            <a:off x="5257800" y="5312226"/>
            <a:ext cx="762000" cy="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180" name="Line 176"/>
          <p:cNvSpPr>
            <a:spLocks noChangeShapeType="1"/>
          </p:cNvSpPr>
          <p:nvPr/>
        </p:nvSpPr>
        <p:spPr bwMode="auto">
          <a:xfrm flipH="1">
            <a:off x="6172200" y="3940626"/>
            <a:ext cx="0" cy="121920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  <p:sp>
        <p:nvSpPr>
          <p:cNvPr id="181" name="Line 159"/>
          <p:cNvSpPr>
            <a:spLocks noChangeShapeType="1"/>
          </p:cNvSpPr>
          <p:nvPr/>
        </p:nvSpPr>
        <p:spPr bwMode="auto">
          <a:xfrm flipV="1">
            <a:off x="4267200" y="4550226"/>
            <a:ext cx="685800" cy="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46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32" grpId="0" autoUpdateAnimBg="0"/>
      <p:bldP spid="133" grpId="0" autoUpdateAnimBg="0"/>
      <p:bldP spid="134" grpId="0" autoUpdateAnimBg="0"/>
      <p:bldP spid="135" grpId="0" autoUpdateAnimBg="0"/>
      <p:bldP spid="136" grpId="0" autoUpdateAnimBg="0"/>
      <p:bldP spid="137" grpId="0" autoUpdateAnimBg="0"/>
      <p:bldP spid="144" grpId="0" autoUpdateAnimBg="0"/>
      <p:bldP spid="148" grpId="0" autoUpdateAnimBg="0"/>
      <p:bldP spid="160" grpId="0" autoUpdateAnimBg="0"/>
      <p:bldP spid="164" grpId="0" autoUpdateAnimBg="0"/>
      <p:bldP spid="168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52600" y="544284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- Revisi Tabel  (5)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04800" y="2373084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Revisi tabel !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450138" y="2525484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391400" y="1839684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Ui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450138" y="3287484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1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450138" y="4049484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7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450138" y="4811484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1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589588" y="6106884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598988" y="6106884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608388" y="6106884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-4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2820988" y="6106884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Vj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5" name="Line 126"/>
          <p:cNvSpPr>
            <a:spLocks noChangeShapeType="1"/>
          </p:cNvSpPr>
          <p:nvPr/>
        </p:nvSpPr>
        <p:spPr bwMode="auto">
          <a:xfrm flipV="1">
            <a:off x="4343400" y="6411684"/>
            <a:ext cx="304800" cy="228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grpSp>
        <p:nvGrpSpPr>
          <p:cNvPr id="16" name="Group 506"/>
          <p:cNvGrpSpPr>
            <a:grpSpLocks/>
          </p:cNvGrpSpPr>
          <p:nvPr/>
        </p:nvGrpSpPr>
        <p:grpSpPr bwMode="auto">
          <a:xfrm>
            <a:off x="2590800" y="1763484"/>
            <a:ext cx="4572000" cy="4267200"/>
            <a:chOff x="1632" y="1056"/>
            <a:chExt cx="2880" cy="2688"/>
          </a:xfrm>
        </p:grpSpPr>
        <p:grpSp>
          <p:nvGrpSpPr>
            <p:cNvPr id="17" name="Group 407"/>
            <p:cNvGrpSpPr>
              <a:grpSpLocks/>
            </p:cNvGrpSpPr>
            <p:nvPr/>
          </p:nvGrpSpPr>
          <p:grpSpPr bwMode="auto">
            <a:xfrm>
              <a:off x="1632" y="1056"/>
              <a:ext cx="2880" cy="2688"/>
              <a:chOff x="1680" y="1104"/>
              <a:chExt cx="2880" cy="2688"/>
            </a:xfrm>
          </p:grpSpPr>
          <p:grpSp>
            <p:nvGrpSpPr>
              <p:cNvPr id="42" name="Group 408"/>
              <p:cNvGrpSpPr>
                <a:grpSpLocks/>
              </p:cNvGrpSpPr>
              <p:nvPr/>
            </p:nvGrpSpPr>
            <p:grpSpPr bwMode="auto">
              <a:xfrm>
                <a:off x="2736" y="1488"/>
                <a:ext cx="624" cy="480"/>
                <a:chOff x="1104" y="1200"/>
                <a:chExt cx="624" cy="480"/>
              </a:xfrm>
            </p:grpSpPr>
            <p:sp>
              <p:nvSpPr>
                <p:cNvPr id="118" name="Rectangle 409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9" name="Text Box 410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411"/>
              <p:cNvGrpSpPr>
                <a:grpSpLocks/>
              </p:cNvGrpSpPr>
              <p:nvPr/>
            </p:nvGrpSpPr>
            <p:grpSpPr bwMode="auto">
              <a:xfrm>
                <a:off x="2736" y="1968"/>
                <a:ext cx="624" cy="480"/>
                <a:chOff x="1104" y="1200"/>
                <a:chExt cx="624" cy="480"/>
              </a:xfrm>
            </p:grpSpPr>
            <p:sp>
              <p:nvSpPr>
                <p:cNvPr id="116" name="Rectangle 412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7" name="Text Box 413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9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414"/>
              <p:cNvGrpSpPr>
                <a:grpSpLocks/>
              </p:cNvGrpSpPr>
              <p:nvPr/>
            </p:nvGrpSpPr>
            <p:grpSpPr bwMode="auto">
              <a:xfrm>
                <a:off x="2736" y="2448"/>
                <a:ext cx="624" cy="480"/>
                <a:chOff x="1104" y="1200"/>
                <a:chExt cx="624" cy="480"/>
              </a:xfrm>
            </p:grpSpPr>
            <p:sp>
              <p:nvSpPr>
                <p:cNvPr id="114" name="Rectangle 415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5" name="Text Box 416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7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Group 417"/>
              <p:cNvGrpSpPr>
                <a:grpSpLocks/>
              </p:cNvGrpSpPr>
              <p:nvPr/>
            </p:nvGrpSpPr>
            <p:grpSpPr bwMode="auto">
              <a:xfrm>
                <a:off x="2736" y="2928"/>
                <a:ext cx="624" cy="480"/>
                <a:chOff x="1104" y="1200"/>
                <a:chExt cx="624" cy="480"/>
              </a:xfrm>
            </p:grpSpPr>
            <p:sp>
              <p:nvSpPr>
                <p:cNvPr id="112" name="Rectangle 418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3" name="Text Box 419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Group 420"/>
              <p:cNvGrpSpPr>
                <a:grpSpLocks/>
              </p:cNvGrpSpPr>
              <p:nvPr/>
            </p:nvGrpSpPr>
            <p:grpSpPr bwMode="auto">
              <a:xfrm>
                <a:off x="2112" y="1488"/>
                <a:ext cx="624" cy="480"/>
                <a:chOff x="1104" y="1200"/>
                <a:chExt cx="624" cy="480"/>
              </a:xfrm>
            </p:grpSpPr>
            <p:sp>
              <p:nvSpPr>
                <p:cNvPr id="110" name="Rectangle 421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1" name="Text Box 422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7" name="Group 423"/>
              <p:cNvGrpSpPr>
                <a:grpSpLocks/>
              </p:cNvGrpSpPr>
              <p:nvPr/>
            </p:nvGrpSpPr>
            <p:grpSpPr bwMode="auto">
              <a:xfrm>
                <a:off x="2112" y="1968"/>
                <a:ext cx="624" cy="480"/>
                <a:chOff x="1104" y="1200"/>
                <a:chExt cx="624" cy="480"/>
              </a:xfrm>
            </p:grpSpPr>
            <p:sp>
              <p:nvSpPr>
                <p:cNvPr id="108" name="Rectangle 424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9" name="Text Box 425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Group 426"/>
              <p:cNvGrpSpPr>
                <a:grpSpLocks/>
              </p:cNvGrpSpPr>
              <p:nvPr/>
            </p:nvGrpSpPr>
            <p:grpSpPr bwMode="auto">
              <a:xfrm>
                <a:off x="2112" y="2448"/>
                <a:ext cx="624" cy="480"/>
                <a:chOff x="1104" y="1200"/>
                <a:chExt cx="624" cy="480"/>
              </a:xfrm>
            </p:grpSpPr>
            <p:sp>
              <p:nvSpPr>
                <p:cNvPr id="106" name="Rectangle 427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7" name="Text Box 428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9" name="Group 429"/>
              <p:cNvGrpSpPr>
                <a:grpSpLocks/>
              </p:cNvGrpSpPr>
              <p:nvPr/>
            </p:nvGrpSpPr>
            <p:grpSpPr bwMode="auto">
              <a:xfrm>
                <a:off x="2112" y="2928"/>
                <a:ext cx="624" cy="480"/>
                <a:chOff x="1104" y="1200"/>
                <a:chExt cx="624" cy="480"/>
              </a:xfrm>
            </p:grpSpPr>
            <p:sp>
              <p:nvSpPr>
                <p:cNvPr id="104" name="Rectangle 430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5" name="Text Box 431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432"/>
              <p:cNvGrpSpPr>
                <a:grpSpLocks/>
              </p:cNvGrpSpPr>
              <p:nvPr/>
            </p:nvGrpSpPr>
            <p:grpSpPr bwMode="auto">
              <a:xfrm>
                <a:off x="3360" y="1488"/>
                <a:ext cx="624" cy="480"/>
                <a:chOff x="1104" y="1200"/>
                <a:chExt cx="624" cy="480"/>
              </a:xfrm>
            </p:grpSpPr>
            <p:sp>
              <p:nvSpPr>
                <p:cNvPr id="102" name="Rectangle 433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3" name="Text Box 434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1" name="Group 435"/>
              <p:cNvGrpSpPr>
                <a:grpSpLocks/>
              </p:cNvGrpSpPr>
              <p:nvPr/>
            </p:nvGrpSpPr>
            <p:grpSpPr bwMode="auto">
              <a:xfrm>
                <a:off x="3360" y="1968"/>
                <a:ext cx="624" cy="480"/>
                <a:chOff x="1104" y="1200"/>
                <a:chExt cx="624" cy="480"/>
              </a:xfrm>
            </p:grpSpPr>
            <p:sp>
              <p:nvSpPr>
                <p:cNvPr id="100" name="Rectangle 436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" name="Text Box 437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2" name="Group 438"/>
              <p:cNvGrpSpPr>
                <a:grpSpLocks/>
              </p:cNvGrpSpPr>
              <p:nvPr/>
            </p:nvGrpSpPr>
            <p:grpSpPr bwMode="auto">
              <a:xfrm>
                <a:off x="3360" y="2448"/>
                <a:ext cx="624" cy="480"/>
                <a:chOff x="1104" y="1200"/>
                <a:chExt cx="624" cy="480"/>
              </a:xfrm>
            </p:grpSpPr>
            <p:sp>
              <p:nvSpPr>
                <p:cNvPr id="98" name="Rectangle 439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9" name="Text Box 440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8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Group 441"/>
              <p:cNvGrpSpPr>
                <a:grpSpLocks/>
              </p:cNvGrpSpPr>
              <p:nvPr/>
            </p:nvGrpSpPr>
            <p:grpSpPr bwMode="auto">
              <a:xfrm>
                <a:off x="3360" y="2928"/>
                <a:ext cx="624" cy="480"/>
                <a:chOff x="1104" y="1200"/>
                <a:chExt cx="624" cy="480"/>
              </a:xfrm>
            </p:grpSpPr>
            <p:sp>
              <p:nvSpPr>
                <p:cNvPr id="96" name="Rectangle 442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7" name="Text Box 443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4" name="Group 444"/>
              <p:cNvGrpSpPr>
                <a:grpSpLocks/>
              </p:cNvGrpSpPr>
              <p:nvPr/>
            </p:nvGrpSpPr>
            <p:grpSpPr bwMode="auto">
              <a:xfrm>
                <a:off x="1680" y="1488"/>
                <a:ext cx="432" cy="480"/>
                <a:chOff x="768" y="1680"/>
                <a:chExt cx="336" cy="480"/>
              </a:xfrm>
            </p:grpSpPr>
            <p:sp>
              <p:nvSpPr>
                <p:cNvPr id="94" name="Rectangle 445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5" name="Text Box 446"/>
                <p:cNvSpPr txBox="1">
                  <a:spLocks noChangeArrowheads="1"/>
                </p:cNvSpPr>
                <p:nvPr/>
              </p:nvSpPr>
              <p:spPr bwMode="auto">
                <a:xfrm>
                  <a:off x="843" y="1776"/>
                  <a:ext cx="18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A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5" name="Group 447"/>
              <p:cNvGrpSpPr>
                <a:grpSpLocks/>
              </p:cNvGrpSpPr>
              <p:nvPr/>
            </p:nvGrpSpPr>
            <p:grpSpPr bwMode="auto">
              <a:xfrm>
                <a:off x="1680" y="1968"/>
                <a:ext cx="432" cy="480"/>
                <a:chOff x="768" y="1680"/>
                <a:chExt cx="336" cy="480"/>
              </a:xfrm>
            </p:grpSpPr>
            <p:sp>
              <p:nvSpPr>
                <p:cNvPr id="92" name="Rectangle 448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3" name="Text Box 449"/>
                <p:cNvSpPr txBox="1">
                  <a:spLocks noChangeArrowheads="1"/>
                </p:cNvSpPr>
                <p:nvPr/>
              </p:nvSpPr>
              <p:spPr bwMode="auto">
                <a:xfrm>
                  <a:off x="843" y="1776"/>
                  <a:ext cx="18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B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6" name="Group 450"/>
              <p:cNvGrpSpPr>
                <a:grpSpLocks/>
              </p:cNvGrpSpPr>
              <p:nvPr/>
            </p:nvGrpSpPr>
            <p:grpSpPr bwMode="auto">
              <a:xfrm>
                <a:off x="1680" y="2448"/>
                <a:ext cx="432" cy="480"/>
                <a:chOff x="768" y="1680"/>
                <a:chExt cx="336" cy="480"/>
              </a:xfrm>
            </p:grpSpPr>
            <p:sp>
              <p:nvSpPr>
                <p:cNvPr id="90" name="Rectangle 451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1" name="Text Box 452"/>
                <p:cNvSpPr txBox="1">
                  <a:spLocks noChangeArrowheads="1"/>
                </p:cNvSpPr>
                <p:nvPr/>
              </p:nvSpPr>
              <p:spPr bwMode="auto">
                <a:xfrm>
                  <a:off x="839" y="1776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C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7" name="Group 453"/>
              <p:cNvGrpSpPr>
                <a:grpSpLocks/>
              </p:cNvGrpSpPr>
              <p:nvPr/>
            </p:nvGrpSpPr>
            <p:grpSpPr bwMode="auto">
              <a:xfrm>
                <a:off x="1680" y="2928"/>
                <a:ext cx="432" cy="480"/>
                <a:chOff x="768" y="1680"/>
                <a:chExt cx="336" cy="480"/>
              </a:xfrm>
            </p:grpSpPr>
            <p:sp>
              <p:nvSpPr>
                <p:cNvPr id="88" name="Rectangle 454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9" name="Text Box 455"/>
                <p:cNvSpPr txBox="1">
                  <a:spLocks noChangeArrowheads="1"/>
                </p:cNvSpPr>
                <p:nvPr/>
              </p:nvSpPr>
              <p:spPr bwMode="auto">
                <a:xfrm>
                  <a:off x="839" y="1776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D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8" name="Group 456"/>
              <p:cNvGrpSpPr>
                <a:grpSpLocks/>
              </p:cNvGrpSpPr>
              <p:nvPr/>
            </p:nvGrpSpPr>
            <p:grpSpPr bwMode="auto">
              <a:xfrm>
                <a:off x="3984" y="1488"/>
                <a:ext cx="576" cy="480"/>
                <a:chOff x="768" y="1680"/>
                <a:chExt cx="336" cy="480"/>
              </a:xfrm>
            </p:grpSpPr>
            <p:sp>
              <p:nvSpPr>
                <p:cNvPr id="86" name="Rectangle 457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7" name="Text Box 458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59" name="Group 459"/>
              <p:cNvGrpSpPr>
                <a:grpSpLocks/>
              </p:cNvGrpSpPr>
              <p:nvPr/>
            </p:nvGrpSpPr>
            <p:grpSpPr bwMode="auto">
              <a:xfrm>
                <a:off x="3984" y="1968"/>
                <a:ext cx="576" cy="480"/>
                <a:chOff x="768" y="1680"/>
                <a:chExt cx="336" cy="480"/>
              </a:xfrm>
            </p:grpSpPr>
            <p:sp>
              <p:nvSpPr>
                <p:cNvPr id="84" name="Rectangle 460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5" name="Text Box 461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0" name="Group 462"/>
              <p:cNvGrpSpPr>
                <a:grpSpLocks/>
              </p:cNvGrpSpPr>
              <p:nvPr/>
            </p:nvGrpSpPr>
            <p:grpSpPr bwMode="auto">
              <a:xfrm>
                <a:off x="3984" y="2448"/>
                <a:ext cx="576" cy="480"/>
                <a:chOff x="768" y="1680"/>
                <a:chExt cx="336" cy="480"/>
              </a:xfrm>
            </p:grpSpPr>
            <p:sp>
              <p:nvSpPr>
                <p:cNvPr id="82" name="Rectangle 463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3" name="Text Box 464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600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1" name="Group 465"/>
              <p:cNvGrpSpPr>
                <a:grpSpLocks/>
              </p:cNvGrpSpPr>
              <p:nvPr/>
            </p:nvGrpSpPr>
            <p:grpSpPr bwMode="auto">
              <a:xfrm>
                <a:off x="3984" y="2928"/>
                <a:ext cx="576" cy="480"/>
                <a:chOff x="768" y="1680"/>
                <a:chExt cx="336" cy="480"/>
              </a:xfrm>
            </p:grpSpPr>
            <p:sp>
              <p:nvSpPr>
                <p:cNvPr id="80" name="Rectangle 466"/>
                <p:cNvSpPr>
                  <a:spLocks noChangeArrowheads="1"/>
                </p:cNvSpPr>
                <p:nvPr/>
              </p:nvSpPr>
              <p:spPr bwMode="auto">
                <a:xfrm>
                  <a:off x="768" y="1680"/>
                  <a:ext cx="336" cy="480"/>
                </a:xfrm>
                <a:prstGeom prst="rect">
                  <a:avLst/>
                </a:prstGeom>
                <a:solidFill>
                  <a:srgbClr val="FFCBFF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1" name="Text Box 467"/>
                <p:cNvSpPr txBox="1">
                  <a:spLocks noChangeArrowheads="1"/>
                </p:cNvSpPr>
                <p:nvPr/>
              </p:nvSpPr>
              <p:spPr bwMode="auto">
                <a:xfrm>
                  <a:off x="811" y="1776"/>
                  <a:ext cx="255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2" name="Group 468"/>
              <p:cNvGrpSpPr>
                <a:grpSpLocks/>
              </p:cNvGrpSpPr>
              <p:nvPr/>
            </p:nvGrpSpPr>
            <p:grpSpPr bwMode="auto">
              <a:xfrm>
                <a:off x="2112" y="1104"/>
                <a:ext cx="624" cy="384"/>
                <a:chOff x="1104" y="1296"/>
                <a:chExt cx="624" cy="384"/>
              </a:xfrm>
            </p:grpSpPr>
            <p:sp>
              <p:nvSpPr>
                <p:cNvPr id="78" name="Rectangle 469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9" name="Text Box 470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3" name="Group 471"/>
              <p:cNvGrpSpPr>
                <a:grpSpLocks/>
              </p:cNvGrpSpPr>
              <p:nvPr/>
            </p:nvGrpSpPr>
            <p:grpSpPr bwMode="auto">
              <a:xfrm>
                <a:off x="2736" y="1104"/>
                <a:ext cx="624" cy="384"/>
                <a:chOff x="1104" y="1296"/>
                <a:chExt cx="624" cy="384"/>
              </a:xfrm>
            </p:grpSpPr>
            <p:sp>
              <p:nvSpPr>
                <p:cNvPr id="76" name="Rectangle 472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7" name="Text Box 473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4" name="Group 474"/>
              <p:cNvGrpSpPr>
                <a:grpSpLocks/>
              </p:cNvGrpSpPr>
              <p:nvPr/>
            </p:nvGrpSpPr>
            <p:grpSpPr bwMode="auto">
              <a:xfrm>
                <a:off x="3360" y="1104"/>
                <a:ext cx="624" cy="384"/>
                <a:chOff x="1104" y="1296"/>
                <a:chExt cx="624" cy="384"/>
              </a:xfrm>
            </p:grpSpPr>
            <p:sp>
              <p:nvSpPr>
                <p:cNvPr id="74" name="Rectangle 475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5" name="Text Box 476"/>
                <p:cNvSpPr txBox="1">
                  <a:spLocks noChangeArrowheads="1"/>
                </p:cNvSpPr>
                <p:nvPr/>
              </p:nvSpPr>
              <p:spPr bwMode="auto">
                <a:xfrm>
                  <a:off x="1306" y="1344"/>
                  <a:ext cx="223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5" name="Group 477"/>
              <p:cNvGrpSpPr>
                <a:grpSpLocks/>
              </p:cNvGrpSpPr>
              <p:nvPr/>
            </p:nvGrpSpPr>
            <p:grpSpPr bwMode="auto">
              <a:xfrm>
                <a:off x="3360" y="3408"/>
                <a:ext cx="624" cy="384"/>
                <a:chOff x="1104" y="1296"/>
                <a:chExt cx="624" cy="384"/>
              </a:xfrm>
            </p:grpSpPr>
            <p:sp>
              <p:nvSpPr>
                <p:cNvPr id="72" name="Rectangle 478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479"/>
                <p:cNvSpPr txBox="1">
                  <a:spLocks noChangeArrowheads="1"/>
                </p:cNvSpPr>
                <p:nvPr/>
              </p:nvSpPr>
              <p:spPr bwMode="auto">
                <a:xfrm>
                  <a:off x="1200" y="1344"/>
                  <a:ext cx="437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400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6" name="Group 480"/>
              <p:cNvGrpSpPr>
                <a:grpSpLocks/>
              </p:cNvGrpSpPr>
              <p:nvPr/>
            </p:nvGrpSpPr>
            <p:grpSpPr bwMode="auto">
              <a:xfrm>
                <a:off x="2736" y="3408"/>
                <a:ext cx="624" cy="384"/>
                <a:chOff x="1104" y="1296"/>
                <a:chExt cx="624" cy="384"/>
              </a:xfrm>
            </p:grpSpPr>
            <p:sp>
              <p:nvSpPr>
                <p:cNvPr id="70" name="Rectangle 481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1" name="Text Box 482"/>
                <p:cNvSpPr txBox="1">
                  <a:spLocks noChangeArrowheads="1"/>
                </p:cNvSpPr>
                <p:nvPr/>
              </p:nvSpPr>
              <p:spPr bwMode="auto">
                <a:xfrm>
                  <a:off x="1147" y="1344"/>
                  <a:ext cx="544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1000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67" name="Group 483"/>
              <p:cNvGrpSpPr>
                <a:grpSpLocks/>
              </p:cNvGrpSpPr>
              <p:nvPr/>
            </p:nvGrpSpPr>
            <p:grpSpPr bwMode="auto">
              <a:xfrm>
                <a:off x="2112" y="3408"/>
                <a:ext cx="624" cy="384"/>
                <a:chOff x="1104" y="1296"/>
                <a:chExt cx="624" cy="384"/>
              </a:xfrm>
            </p:grpSpPr>
            <p:sp>
              <p:nvSpPr>
                <p:cNvPr id="68" name="Rectangle 484"/>
                <p:cNvSpPr>
                  <a:spLocks noChangeArrowheads="1"/>
                </p:cNvSpPr>
                <p:nvPr/>
              </p:nvSpPr>
              <p:spPr bwMode="auto">
                <a:xfrm>
                  <a:off x="1104" y="1296"/>
                  <a:ext cx="624" cy="384"/>
                </a:xfrm>
                <a:prstGeom prst="rect">
                  <a:avLst/>
                </a:prstGeom>
                <a:solidFill>
                  <a:srgbClr val="C3FFE1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9" name="Text Box 485"/>
                <p:cNvSpPr txBox="1">
                  <a:spLocks noChangeArrowheads="1"/>
                </p:cNvSpPr>
                <p:nvPr/>
              </p:nvSpPr>
              <p:spPr bwMode="auto">
                <a:xfrm>
                  <a:off x="1200" y="1344"/>
                  <a:ext cx="437" cy="288"/>
                </a:xfrm>
                <a:prstGeom prst="rect">
                  <a:avLst/>
                </a:prstGeom>
                <a:solidFill>
                  <a:srgbClr val="C3FF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8" name="Group 486"/>
            <p:cNvGrpSpPr>
              <a:grpSpLocks/>
            </p:cNvGrpSpPr>
            <p:nvPr/>
          </p:nvGrpSpPr>
          <p:grpSpPr bwMode="auto">
            <a:xfrm>
              <a:off x="2688" y="2880"/>
              <a:ext cx="624" cy="480"/>
              <a:chOff x="3936" y="1632"/>
              <a:chExt cx="624" cy="480"/>
            </a:xfrm>
          </p:grpSpPr>
          <p:sp>
            <p:nvSpPr>
              <p:cNvPr id="40" name="Rectangle 487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Text Box 488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9" name="Text Box 489"/>
            <p:cNvSpPr txBox="1">
              <a:spLocks noChangeArrowheads="1"/>
            </p:cNvSpPr>
            <p:nvPr/>
          </p:nvSpPr>
          <p:spPr bwMode="auto">
            <a:xfrm>
              <a:off x="2784" y="302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20" name="Group 490"/>
            <p:cNvGrpSpPr>
              <a:grpSpLocks/>
            </p:cNvGrpSpPr>
            <p:nvPr/>
          </p:nvGrpSpPr>
          <p:grpSpPr bwMode="auto">
            <a:xfrm>
              <a:off x="2688" y="2400"/>
              <a:ext cx="624" cy="480"/>
              <a:chOff x="3936" y="1632"/>
              <a:chExt cx="624" cy="480"/>
            </a:xfrm>
          </p:grpSpPr>
          <p:sp>
            <p:nvSpPr>
              <p:cNvPr id="38" name="Rectangle 491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Text Box 492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7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Text Box 493"/>
            <p:cNvSpPr txBox="1">
              <a:spLocks noChangeArrowheads="1"/>
            </p:cNvSpPr>
            <p:nvPr/>
          </p:nvSpPr>
          <p:spPr bwMode="auto">
            <a:xfrm>
              <a:off x="2784" y="254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22" name="Group 494"/>
            <p:cNvGrpSpPr>
              <a:grpSpLocks/>
            </p:cNvGrpSpPr>
            <p:nvPr/>
          </p:nvGrpSpPr>
          <p:grpSpPr bwMode="auto">
            <a:xfrm>
              <a:off x="2064" y="2400"/>
              <a:ext cx="624" cy="480"/>
              <a:chOff x="3936" y="1632"/>
              <a:chExt cx="624" cy="480"/>
            </a:xfrm>
          </p:grpSpPr>
          <p:sp>
            <p:nvSpPr>
              <p:cNvPr id="36" name="Rectangle 495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Text Box 496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3" name="Text Box 497"/>
            <p:cNvSpPr txBox="1">
              <a:spLocks noChangeArrowheads="1"/>
            </p:cNvSpPr>
            <p:nvPr/>
          </p:nvSpPr>
          <p:spPr bwMode="auto">
            <a:xfrm>
              <a:off x="2160" y="254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24" name="Group 498"/>
            <p:cNvGrpSpPr>
              <a:grpSpLocks/>
            </p:cNvGrpSpPr>
            <p:nvPr/>
          </p:nvGrpSpPr>
          <p:grpSpPr bwMode="auto">
            <a:xfrm>
              <a:off x="3312" y="1920"/>
              <a:ext cx="624" cy="480"/>
              <a:chOff x="3936" y="1632"/>
              <a:chExt cx="624" cy="480"/>
            </a:xfrm>
          </p:grpSpPr>
          <p:sp>
            <p:nvSpPr>
              <p:cNvPr id="34" name="Rectangle 499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Text Box 500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" name="Text Box 501"/>
            <p:cNvSpPr txBox="1">
              <a:spLocks noChangeArrowheads="1"/>
            </p:cNvSpPr>
            <p:nvPr/>
          </p:nvSpPr>
          <p:spPr bwMode="auto">
            <a:xfrm>
              <a:off x="3408" y="206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26" name="Group 502"/>
            <p:cNvGrpSpPr>
              <a:grpSpLocks/>
            </p:cNvGrpSpPr>
            <p:nvPr/>
          </p:nvGrpSpPr>
          <p:grpSpPr bwMode="auto">
            <a:xfrm>
              <a:off x="2688" y="1440"/>
              <a:ext cx="624" cy="480"/>
              <a:chOff x="3936" y="1632"/>
              <a:chExt cx="624" cy="480"/>
            </a:xfrm>
          </p:grpSpPr>
          <p:sp>
            <p:nvSpPr>
              <p:cNvPr id="32" name="Rectangle 503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Text Box 504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7" name="Text Box 505"/>
            <p:cNvSpPr txBox="1">
              <a:spLocks noChangeArrowheads="1"/>
            </p:cNvSpPr>
            <p:nvPr/>
          </p:nvSpPr>
          <p:spPr bwMode="auto">
            <a:xfrm>
              <a:off x="2784" y="158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28" name="Group 289"/>
            <p:cNvGrpSpPr>
              <a:grpSpLocks/>
            </p:cNvGrpSpPr>
            <p:nvPr/>
          </p:nvGrpSpPr>
          <p:grpSpPr bwMode="auto">
            <a:xfrm>
              <a:off x="3312" y="2880"/>
              <a:ext cx="624" cy="480"/>
              <a:chOff x="3936" y="1632"/>
              <a:chExt cx="624" cy="480"/>
            </a:xfrm>
          </p:grpSpPr>
          <p:sp>
            <p:nvSpPr>
              <p:cNvPr id="30" name="Rectangle 290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 Box 291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" name="Text Box 292"/>
            <p:cNvSpPr txBox="1">
              <a:spLocks noChangeArrowheads="1"/>
            </p:cNvSpPr>
            <p:nvPr/>
          </p:nvSpPr>
          <p:spPr bwMode="auto">
            <a:xfrm>
              <a:off x="3408" y="302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20" name="Text Box 507"/>
          <p:cNvSpPr txBox="1">
            <a:spLocks noChangeArrowheads="1"/>
          </p:cNvSpPr>
          <p:nvPr/>
        </p:nvSpPr>
        <p:spPr bwMode="auto">
          <a:xfrm>
            <a:off x="3962400" y="465908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9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1" name="Text Box 508"/>
          <p:cNvSpPr txBox="1">
            <a:spLocks noChangeArrowheads="1"/>
          </p:cNvSpPr>
          <p:nvPr/>
        </p:nvSpPr>
        <p:spPr bwMode="auto">
          <a:xfrm>
            <a:off x="5867400" y="3897084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-2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 Box 509"/>
          <p:cNvSpPr txBox="1">
            <a:spLocks noChangeArrowheads="1"/>
          </p:cNvSpPr>
          <p:nvPr/>
        </p:nvSpPr>
        <p:spPr bwMode="auto">
          <a:xfrm>
            <a:off x="4953000" y="313508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8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3" name="Text Box 510"/>
          <p:cNvSpPr txBox="1">
            <a:spLocks noChangeArrowheads="1"/>
          </p:cNvSpPr>
          <p:nvPr/>
        </p:nvSpPr>
        <p:spPr bwMode="auto">
          <a:xfrm>
            <a:off x="3962400" y="313508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5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 Box 511"/>
          <p:cNvSpPr txBox="1">
            <a:spLocks noChangeArrowheads="1"/>
          </p:cNvSpPr>
          <p:nvPr/>
        </p:nvSpPr>
        <p:spPr bwMode="auto">
          <a:xfrm>
            <a:off x="5943600" y="237308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0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25" name="Text Box 512"/>
          <p:cNvSpPr txBox="1">
            <a:spLocks noChangeArrowheads="1"/>
          </p:cNvSpPr>
          <p:nvPr/>
        </p:nvSpPr>
        <p:spPr bwMode="auto">
          <a:xfrm>
            <a:off x="3962400" y="2373084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6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grpSp>
        <p:nvGrpSpPr>
          <p:cNvPr id="126" name="Group 513"/>
          <p:cNvGrpSpPr>
            <a:grpSpLocks/>
          </p:cNvGrpSpPr>
          <p:nvPr/>
        </p:nvGrpSpPr>
        <p:grpSpPr bwMode="auto">
          <a:xfrm>
            <a:off x="5257800" y="4659084"/>
            <a:ext cx="990600" cy="762000"/>
            <a:chOff x="1104" y="1200"/>
            <a:chExt cx="624" cy="480"/>
          </a:xfrm>
        </p:grpSpPr>
        <p:sp>
          <p:nvSpPr>
            <p:cNvPr id="127" name="Rectangle 514"/>
            <p:cNvSpPr>
              <a:spLocks noChangeArrowheads="1"/>
            </p:cNvSpPr>
            <p:nvPr/>
          </p:nvSpPr>
          <p:spPr bwMode="auto">
            <a:xfrm>
              <a:off x="1104" y="1200"/>
              <a:ext cx="624" cy="480"/>
            </a:xfrm>
            <a:prstGeom prst="rect">
              <a:avLst/>
            </a:prstGeom>
            <a:solidFill>
              <a:srgbClr val="FFFF9B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8" name="Text Box 515"/>
            <p:cNvSpPr txBox="1">
              <a:spLocks noChangeArrowheads="1"/>
            </p:cNvSpPr>
            <p:nvPr/>
          </p:nvSpPr>
          <p:spPr bwMode="auto">
            <a:xfrm>
              <a:off x="1104" y="1200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29" name="Group 516"/>
          <p:cNvGrpSpPr>
            <a:grpSpLocks/>
          </p:cNvGrpSpPr>
          <p:nvPr/>
        </p:nvGrpSpPr>
        <p:grpSpPr bwMode="auto">
          <a:xfrm>
            <a:off x="5257800" y="3897084"/>
            <a:ext cx="990600" cy="762000"/>
            <a:chOff x="3936" y="1632"/>
            <a:chExt cx="624" cy="480"/>
          </a:xfrm>
        </p:grpSpPr>
        <p:sp>
          <p:nvSpPr>
            <p:cNvPr id="130" name="Rectangle 517"/>
            <p:cNvSpPr>
              <a:spLocks noChangeArrowheads="1"/>
            </p:cNvSpPr>
            <p:nvPr/>
          </p:nvSpPr>
          <p:spPr bwMode="auto">
            <a:xfrm>
              <a:off x="3936" y="1632"/>
              <a:ext cx="624" cy="480"/>
            </a:xfrm>
            <a:prstGeom prst="rect">
              <a:avLst/>
            </a:prstGeom>
            <a:solidFill>
              <a:srgbClr val="E3AF9D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1" name="Text Box 518"/>
            <p:cNvSpPr txBox="1">
              <a:spLocks noChangeArrowheads="1"/>
            </p:cNvSpPr>
            <p:nvPr/>
          </p:nvSpPr>
          <p:spPr bwMode="auto">
            <a:xfrm>
              <a:off x="3936" y="1632"/>
              <a:ext cx="2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8</a:t>
              </a:r>
              <a:endParaRPr kumimoji="0" lang="en-GB" altLang="id-ID" sz="2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32" name="Text Box 519"/>
          <p:cNvSpPr txBox="1">
            <a:spLocks noChangeArrowheads="1"/>
          </p:cNvSpPr>
          <p:nvPr/>
        </p:nvSpPr>
        <p:spPr bwMode="auto">
          <a:xfrm>
            <a:off x="5410200" y="4125684"/>
            <a:ext cx="693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200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grpSp>
        <p:nvGrpSpPr>
          <p:cNvPr id="133" name="Group 136"/>
          <p:cNvGrpSpPr>
            <a:grpSpLocks/>
          </p:cNvGrpSpPr>
          <p:nvPr/>
        </p:nvGrpSpPr>
        <p:grpSpPr bwMode="auto">
          <a:xfrm>
            <a:off x="6002338" y="4978172"/>
            <a:ext cx="322262" cy="519112"/>
            <a:chOff x="3696" y="1353"/>
            <a:chExt cx="203" cy="327"/>
          </a:xfrm>
        </p:grpSpPr>
        <p:sp>
          <p:nvSpPr>
            <p:cNvPr id="134" name="Oval 137"/>
            <p:cNvSpPr>
              <a:spLocks noChangeArrowheads="1"/>
            </p:cNvSpPr>
            <p:nvPr/>
          </p:nvSpPr>
          <p:spPr bwMode="auto">
            <a:xfrm>
              <a:off x="3696" y="1440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5" name="Text Box 138"/>
            <p:cNvSpPr txBox="1">
              <a:spLocks noChangeArrowheads="1"/>
            </p:cNvSpPr>
            <p:nvPr/>
          </p:nvSpPr>
          <p:spPr bwMode="auto">
            <a:xfrm>
              <a:off x="3708" y="1353"/>
              <a:ext cx="1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-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36" name="Line 178"/>
          <p:cNvSpPr>
            <a:spLocks noChangeShapeType="1"/>
          </p:cNvSpPr>
          <p:nvPr/>
        </p:nvSpPr>
        <p:spPr bwMode="auto">
          <a:xfrm flipH="1">
            <a:off x="6154738" y="4597172"/>
            <a:ext cx="0" cy="53340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37" name="Group 174"/>
          <p:cNvGrpSpPr>
            <a:grpSpLocks/>
          </p:cNvGrpSpPr>
          <p:nvPr/>
        </p:nvGrpSpPr>
        <p:grpSpPr bwMode="auto">
          <a:xfrm>
            <a:off x="5926138" y="4216172"/>
            <a:ext cx="387350" cy="519112"/>
            <a:chOff x="3888" y="1593"/>
            <a:chExt cx="244" cy="327"/>
          </a:xfrm>
        </p:grpSpPr>
        <p:sp>
          <p:nvSpPr>
            <p:cNvPr id="138" name="Oval 175"/>
            <p:cNvSpPr>
              <a:spLocks noChangeArrowheads="1"/>
            </p:cNvSpPr>
            <p:nvPr/>
          </p:nvSpPr>
          <p:spPr bwMode="auto">
            <a:xfrm>
              <a:off x="3914" y="1661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9" name="Text Box 176"/>
            <p:cNvSpPr txBox="1">
              <a:spLocks noChangeArrowheads="1"/>
            </p:cNvSpPr>
            <p:nvPr/>
          </p:nvSpPr>
          <p:spPr bwMode="auto">
            <a:xfrm>
              <a:off x="3888" y="1593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+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0" name="Group 528"/>
          <p:cNvGrpSpPr>
            <a:grpSpLocks/>
          </p:cNvGrpSpPr>
          <p:nvPr/>
        </p:nvGrpSpPr>
        <p:grpSpPr bwMode="auto">
          <a:xfrm>
            <a:off x="4267200" y="4659084"/>
            <a:ext cx="990600" cy="762000"/>
            <a:chOff x="864" y="2640"/>
            <a:chExt cx="624" cy="480"/>
          </a:xfrm>
        </p:grpSpPr>
        <p:grpSp>
          <p:nvGrpSpPr>
            <p:cNvPr id="141" name="Group 524"/>
            <p:cNvGrpSpPr>
              <a:grpSpLocks/>
            </p:cNvGrpSpPr>
            <p:nvPr/>
          </p:nvGrpSpPr>
          <p:grpSpPr bwMode="auto">
            <a:xfrm>
              <a:off x="864" y="2640"/>
              <a:ext cx="624" cy="480"/>
              <a:chOff x="3936" y="1632"/>
              <a:chExt cx="624" cy="480"/>
            </a:xfrm>
          </p:grpSpPr>
          <p:sp>
            <p:nvSpPr>
              <p:cNvPr id="143" name="Rectangle 525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4" name="Text Box 526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2" name="Text Box 527"/>
            <p:cNvSpPr txBox="1">
              <a:spLocks noChangeArrowheads="1"/>
            </p:cNvSpPr>
            <p:nvPr/>
          </p:nvSpPr>
          <p:spPr bwMode="auto">
            <a:xfrm>
              <a:off x="960" y="278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500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45" name="Group 147"/>
          <p:cNvGrpSpPr>
            <a:grpSpLocks/>
          </p:cNvGrpSpPr>
          <p:nvPr/>
        </p:nvGrpSpPr>
        <p:grpSpPr bwMode="auto">
          <a:xfrm>
            <a:off x="4935538" y="4978172"/>
            <a:ext cx="387350" cy="519112"/>
            <a:chOff x="3888" y="1593"/>
            <a:chExt cx="244" cy="327"/>
          </a:xfrm>
        </p:grpSpPr>
        <p:sp>
          <p:nvSpPr>
            <p:cNvPr id="146" name="Oval 148"/>
            <p:cNvSpPr>
              <a:spLocks noChangeArrowheads="1"/>
            </p:cNvSpPr>
            <p:nvPr/>
          </p:nvSpPr>
          <p:spPr bwMode="auto">
            <a:xfrm>
              <a:off x="3914" y="1661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7" name="Text Box 149"/>
            <p:cNvSpPr txBox="1">
              <a:spLocks noChangeArrowheads="1"/>
            </p:cNvSpPr>
            <p:nvPr/>
          </p:nvSpPr>
          <p:spPr bwMode="auto">
            <a:xfrm>
              <a:off x="3888" y="1593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+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48" name="Line 177"/>
          <p:cNvSpPr>
            <a:spLocks noChangeShapeType="1"/>
          </p:cNvSpPr>
          <p:nvPr/>
        </p:nvSpPr>
        <p:spPr bwMode="auto">
          <a:xfrm>
            <a:off x="5240338" y="5282972"/>
            <a:ext cx="762000" cy="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49" name="Group 533"/>
          <p:cNvGrpSpPr>
            <a:grpSpLocks/>
          </p:cNvGrpSpPr>
          <p:nvPr/>
        </p:nvGrpSpPr>
        <p:grpSpPr bwMode="auto">
          <a:xfrm>
            <a:off x="4267200" y="3897084"/>
            <a:ext cx="990600" cy="762000"/>
            <a:chOff x="864" y="2640"/>
            <a:chExt cx="624" cy="480"/>
          </a:xfrm>
        </p:grpSpPr>
        <p:grpSp>
          <p:nvGrpSpPr>
            <p:cNvPr id="150" name="Group 529"/>
            <p:cNvGrpSpPr>
              <a:grpSpLocks/>
            </p:cNvGrpSpPr>
            <p:nvPr/>
          </p:nvGrpSpPr>
          <p:grpSpPr bwMode="auto">
            <a:xfrm>
              <a:off x="864" y="2640"/>
              <a:ext cx="624" cy="480"/>
              <a:chOff x="3936" y="1632"/>
              <a:chExt cx="624" cy="480"/>
            </a:xfrm>
          </p:grpSpPr>
          <p:sp>
            <p:nvSpPr>
              <p:cNvPr id="152" name="Rectangle 530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" name="Text Box 531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7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1" name="Text Box 532"/>
            <p:cNvSpPr txBox="1">
              <a:spLocks noChangeArrowheads="1"/>
            </p:cNvSpPr>
            <p:nvPr/>
          </p:nvSpPr>
          <p:spPr bwMode="auto">
            <a:xfrm>
              <a:off x="960" y="278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54" name="Line 179"/>
          <p:cNvSpPr>
            <a:spLocks noChangeShapeType="1"/>
          </p:cNvSpPr>
          <p:nvPr/>
        </p:nvSpPr>
        <p:spPr bwMode="auto">
          <a:xfrm flipV="1">
            <a:off x="5316538" y="4520972"/>
            <a:ext cx="685800" cy="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55" name="Group 171"/>
          <p:cNvGrpSpPr>
            <a:grpSpLocks/>
          </p:cNvGrpSpPr>
          <p:nvPr/>
        </p:nvGrpSpPr>
        <p:grpSpPr bwMode="auto">
          <a:xfrm>
            <a:off x="5011738" y="4216172"/>
            <a:ext cx="322262" cy="519112"/>
            <a:chOff x="3696" y="1353"/>
            <a:chExt cx="203" cy="327"/>
          </a:xfrm>
        </p:grpSpPr>
        <p:sp>
          <p:nvSpPr>
            <p:cNvPr id="156" name="Oval 172"/>
            <p:cNvSpPr>
              <a:spLocks noChangeArrowheads="1"/>
            </p:cNvSpPr>
            <p:nvPr/>
          </p:nvSpPr>
          <p:spPr bwMode="auto">
            <a:xfrm>
              <a:off x="3696" y="1440"/>
              <a:ext cx="192" cy="192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57" name="Text Box 173"/>
            <p:cNvSpPr txBox="1">
              <a:spLocks noChangeArrowheads="1"/>
            </p:cNvSpPr>
            <p:nvPr/>
          </p:nvSpPr>
          <p:spPr bwMode="auto">
            <a:xfrm>
              <a:off x="3708" y="1353"/>
              <a:ext cx="1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-</a:t>
              </a:r>
              <a:endParaRPr kumimoji="0" lang="en-GB" altLang="id-ID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58" name="Line 170"/>
          <p:cNvSpPr>
            <a:spLocks noChangeShapeType="1"/>
          </p:cNvSpPr>
          <p:nvPr/>
        </p:nvSpPr>
        <p:spPr bwMode="auto">
          <a:xfrm>
            <a:off x="5164138" y="4673372"/>
            <a:ext cx="0" cy="457200"/>
          </a:xfrm>
          <a:prstGeom prst="line">
            <a:avLst/>
          </a:prstGeom>
          <a:noFill/>
          <a:ln w="28575">
            <a:solidFill>
              <a:srgbClr val="9933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20" grpId="0" autoUpdateAnimBg="0"/>
      <p:bldP spid="121" grpId="0" autoUpdateAnimBg="0"/>
      <p:bldP spid="122" grpId="0" autoUpdateAnimBg="0"/>
      <p:bldP spid="123" grpId="0" autoUpdateAnimBg="0"/>
      <p:bldP spid="124" grpId="0" autoUpdateAnimBg="0"/>
      <p:bldP spid="125" grpId="0" autoUpdateAnimBg="0"/>
      <p:bldP spid="132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4"/>
          <p:cNvGrpSpPr>
            <a:grpSpLocks/>
          </p:cNvGrpSpPr>
          <p:nvPr/>
        </p:nvGrpSpPr>
        <p:grpSpPr bwMode="auto">
          <a:xfrm>
            <a:off x="3693884" y="1719942"/>
            <a:ext cx="4572000" cy="4267200"/>
            <a:chOff x="2246" y="1056"/>
            <a:chExt cx="2880" cy="2688"/>
          </a:xfrm>
        </p:grpSpPr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2246" y="1056"/>
              <a:ext cx="2880" cy="2688"/>
              <a:chOff x="1632" y="1056"/>
              <a:chExt cx="2880" cy="2688"/>
            </a:xfrm>
          </p:grpSpPr>
          <p:grpSp>
            <p:nvGrpSpPr>
              <p:cNvPr id="44" name="Group 14"/>
              <p:cNvGrpSpPr>
                <a:grpSpLocks/>
              </p:cNvGrpSpPr>
              <p:nvPr/>
            </p:nvGrpSpPr>
            <p:grpSpPr bwMode="auto">
              <a:xfrm>
                <a:off x="1632" y="1056"/>
                <a:ext cx="2880" cy="2688"/>
                <a:chOff x="2880" y="1248"/>
                <a:chExt cx="2880" cy="2688"/>
              </a:xfrm>
            </p:grpSpPr>
            <p:grpSp>
              <p:nvGrpSpPr>
                <p:cNvPr id="53" name="Group 15"/>
                <p:cNvGrpSpPr>
                  <a:grpSpLocks/>
                </p:cNvGrpSpPr>
                <p:nvPr/>
              </p:nvGrpSpPr>
              <p:grpSpPr bwMode="auto">
                <a:xfrm>
                  <a:off x="2880" y="1248"/>
                  <a:ext cx="2880" cy="2688"/>
                  <a:chOff x="1680" y="1104"/>
                  <a:chExt cx="2880" cy="2688"/>
                </a:xfrm>
              </p:grpSpPr>
              <p:grpSp>
                <p:nvGrpSpPr>
                  <p:cNvPr id="78" name="Group 16"/>
                  <p:cNvGrpSpPr>
                    <a:grpSpLocks/>
                  </p:cNvGrpSpPr>
                  <p:nvPr/>
                </p:nvGrpSpPr>
                <p:grpSpPr bwMode="auto">
                  <a:xfrm>
                    <a:off x="2736" y="148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54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55" name="Text Box 1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3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79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2736" y="196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52" name="Rectangle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53" name="Text Box 2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9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0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2736" y="244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50" name="Rectangle 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51" name="Text Box 2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7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1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2736" y="292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48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9" name="Text Box 2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1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2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2112" y="148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46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7" name="Text Box 3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5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3" name="Group 31"/>
                  <p:cNvGrpSpPr>
                    <a:grpSpLocks/>
                  </p:cNvGrpSpPr>
                  <p:nvPr/>
                </p:nvGrpSpPr>
                <p:grpSpPr bwMode="auto">
                  <a:xfrm>
                    <a:off x="2112" y="196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44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5" name="Text Box 3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2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4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2112" y="244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42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3" name="Text Box 3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3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5" name="Group 37"/>
                  <p:cNvGrpSpPr>
                    <a:grpSpLocks/>
                  </p:cNvGrpSpPr>
                  <p:nvPr/>
                </p:nvGrpSpPr>
                <p:grpSpPr bwMode="auto">
                  <a:xfrm>
                    <a:off x="2112" y="292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40" name="Rectangle 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1" name="Text Box 3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6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6" name="Group 40"/>
                  <p:cNvGrpSpPr>
                    <a:grpSpLocks/>
                  </p:cNvGrpSpPr>
                  <p:nvPr/>
                </p:nvGrpSpPr>
                <p:grpSpPr bwMode="auto">
                  <a:xfrm>
                    <a:off x="3360" y="148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38" name="Rectangle 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39" name="Text Box 4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6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7" name="Group 43"/>
                  <p:cNvGrpSpPr>
                    <a:grpSpLocks/>
                  </p:cNvGrpSpPr>
                  <p:nvPr/>
                </p:nvGrpSpPr>
                <p:grpSpPr bwMode="auto">
                  <a:xfrm>
                    <a:off x="3360" y="196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36" name="Rectangle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37" name="Text Box 4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4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8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3360" y="244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34" name="Rectangle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35" name="Text Box 4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8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89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3360" y="2928"/>
                    <a:ext cx="624" cy="480"/>
                    <a:chOff x="1104" y="1200"/>
                    <a:chExt cx="624" cy="480"/>
                  </a:xfrm>
                </p:grpSpPr>
                <p:sp>
                  <p:nvSpPr>
                    <p:cNvPr id="132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624" cy="480"/>
                    </a:xfrm>
                    <a:prstGeom prst="rect">
                      <a:avLst/>
                    </a:prstGeom>
                    <a:solidFill>
                      <a:srgbClr val="FFFF9B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33" name="Text Box 5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04" y="1200"/>
                      <a:ext cx="205" cy="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4</a:t>
                      </a:r>
                      <a:endParaRPr kumimoji="0" lang="en-GB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90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1680" y="1488"/>
                    <a:ext cx="432" cy="480"/>
                    <a:chOff x="768" y="1680"/>
                    <a:chExt cx="336" cy="480"/>
                  </a:xfrm>
                </p:grpSpPr>
                <p:sp>
                  <p:nvSpPr>
                    <p:cNvPr id="130" name="Rectangle 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solidFill>
                      <a:srgbClr val="FFCBFF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31" name="Text Box 5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3" y="1776"/>
                      <a:ext cx="189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A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91" name="Group 55"/>
                  <p:cNvGrpSpPr>
                    <a:grpSpLocks/>
                  </p:cNvGrpSpPr>
                  <p:nvPr/>
                </p:nvGrpSpPr>
                <p:grpSpPr bwMode="auto">
                  <a:xfrm>
                    <a:off x="1680" y="1968"/>
                    <a:ext cx="432" cy="480"/>
                    <a:chOff x="768" y="1680"/>
                    <a:chExt cx="336" cy="480"/>
                  </a:xfrm>
                </p:grpSpPr>
                <p:sp>
                  <p:nvSpPr>
                    <p:cNvPr id="128" name="Rectangle 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solidFill>
                      <a:srgbClr val="FFCBFF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9" name="Text Box 5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3" y="1776"/>
                      <a:ext cx="189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B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92" name="Group 58"/>
                  <p:cNvGrpSpPr>
                    <a:grpSpLocks/>
                  </p:cNvGrpSpPr>
                  <p:nvPr/>
                </p:nvGrpSpPr>
                <p:grpSpPr bwMode="auto">
                  <a:xfrm>
                    <a:off x="1680" y="2448"/>
                    <a:ext cx="432" cy="480"/>
                    <a:chOff x="768" y="1680"/>
                    <a:chExt cx="336" cy="480"/>
                  </a:xfrm>
                </p:grpSpPr>
                <p:sp>
                  <p:nvSpPr>
                    <p:cNvPr id="126" name="Rectangle 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solidFill>
                      <a:srgbClr val="FFCBFF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7" name="Text Box 6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39" y="1776"/>
                      <a:ext cx="198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C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93" name="Group 61"/>
                  <p:cNvGrpSpPr>
                    <a:grpSpLocks/>
                  </p:cNvGrpSpPr>
                  <p:nvPr/>
                </p:nvGrpSpPr>
                <p:grpSpPr bwMode="auto">
                  <a:xfrm>
                    <a:off x="1680" y="2928"/>
                    <a:ext cx="432" cy="480"/>
                    <a:chOff x="768" y="1680"/>
                    <a:chExt cx="336" cy="480"/>
                  </a:xfrm>
                </p:grpSpPr>
                <p:sp>
                  <p:nvSpPr>
                    <p:cNvPr id="124" name="Rectangle 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solidFill>
                      <a:srgbClr val="FFCBFF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5" name="Text Box 6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39" y="1776"/>
                      <a:ext cx="198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D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94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3984" y="1488"/>
                    <a:ext cx="576" cy="480"/>
                    <a:chOff x="768" y="1680"/>
                    <a:chExt cx="336" cy="480"/>
                  </a:xfrm>
                </p:grpSpPr>
                <p:sp>
                  <p:nvSpPr>
                    <p:cNvPr id="122" name="Rectangle 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solidFill>
                      <a:srgbClr val="FFCBFF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3" name="Text Box 6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11" y="1776"/>
                      <a:ext cx="25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300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95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3984" y="1968"/>
                    <a:ext cx="576" cy="480"/>
                    <a:chOff x="768" y="1680"/>
                    <a:chExt cx="336" cy="480"/>
                  </a:xfrm>
                </p:grpSpPr>
                <p:sp>
                  <p:nvSpPr>
                    <p:cNvPr id="120" name="Rectangle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solidFill>
                      <a:srgbClr val="FFCBFF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21" name="Text Box 6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11" y="1776"/>
                      <a:ext cx="25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200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96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3984" y="2448"/>
                    <a:ext cx="576" cy="480"/>
                    <a:chOff x="768" y="1680"/>
                    <a:chExt cx="336" cy="480"/>
                  </a:xfrm>
                </p:grpSpPr>
                <p:sp>
                  <p:nvSpPr>
                    <p:cNvPr id="118" name="Rectangle 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solidFill>
                      <a:srgbClr val="FFCBFF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19" name="Text Box 7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11" y="1776"/>
                      <a:ext cx="25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600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97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3984" y="2928"/>
                    <a:ext cx="576" cy="480"/>
                    <a:chOff x="768" y="1680"/>
                    <a:chExt cx="336" cy="480"/>
                  </a:xfrm>
                </p:grpSpPr>
                <p:sp>
                  <p:nvSpPr>
                    <p:cNvPr id="116" name="Rectangl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68" y="1680"/>
                      <a:ext cx="336" cy="480"/>
                    </a:xfrm>
                    <a:prstGeom prst="rect">
                      <a:avLst/>
                    </a:prstGeom>
                    <a:solidFill>
                      <a:srgbClr val="FFCBFF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17" name="Text Box 7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11" y="1776"/>
                      <a:ext cx="25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500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98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2112" y="1104"/>
                    <a:ext cx="624" cy="384"/>
                    <a:chOff x="1104" y="1296"/>
                    <a:chExt cx="624" cy="384"/>
                  </a:xfrm>
                </p:grpSpPr>
                <p:sp>
                  <p:nvSpPr>
                    <p:cNvPr id="114" name="Rectangle 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96"/>
                      <a:ext cx="624" cy="384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15" name="Text Box 7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06" y="1344"/>
                      <a:ext cx="223" cy="288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1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99" name="Group 79"/>
                  <p:cNvGrpSpPr>
                    <a:grpSpLocks/>
                  </p:cNvGrpSpPr>
                  <p:nvPr/>
                </p:nvGrpSpPr>
                <p:grpSpPr bwMode="auto">
                  <a:xfrm>
                    <a:off x="2736" y="1104"/>
                    <a:ext cx="624" cy="384"/>
                    <a:chOff x="1104" y="1296"/>
                    <a:chExt cx="624" cy="384"/>
                  </a:xfrm>
                </p:grpSpPr>
                <p:sp>
                  <p:nvSpPr>
                    <p:cNvPr id="112" name="Rectangle 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96"/>
                      <a:ext cx="624" cy="384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13" name="Text Box 8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06" y="1344"/>
                      <a:ext cx="223" cy="288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2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00" name="Group 82"/>
                  <p:cNvGrpSpPr>
                    <a:grpSpLocks/>
                  </p:cNvGrpSpPr>
                  <p:nvPr/>
                </p:nvGrpSpPr>
                <p:grpSpPr bwMode="auto">
                  <a:xfrm>
                    <a:off x="3360" y="1104"/>
                    <a:ext cx="624" cy="384"/>
                    <a:chOff x="1104" y="1296"/>
                    <a:chExt cx="624" cy="384"/>
                  </a:xfrm>
                </p:grpSpPr>
                <p:sp>
                  <p:nvSpPr>
                    <p:cNvPr id="110" name="Rectangle 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96"/>
                      <a:ext cx="624" cy="384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11" name="Text Box 8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06" y="1344"/>
                      <a:ext cx="223" cy="288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3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01" name="Group 85"/>
                  <p:cNvGrpSpPr>
                    <a:grpSpLocks/>
                  </p:cNvGrpSpPr>
                  <p:nvPr/>
                </p:nvGrpSpPr>
                <p:grpSpPr bwMode="auto">
                  <a:xfrm>
                    <a:off x="3360" y="3408"/>
                    <a:ext cx="624" cy="384"/>
                    <a:chOff x="1104" y="1296"/>
                    <a:chExt cx="624" cy="384"/>
                  </a:xfrm>
                </p:grpSpPr>
                <p:sp>
                  <p:nvSpPr>
                    <p:cNvPr id="108" name="Rectangle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96"/>
                      <a:ext cx="624" cy="384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9" name="Text Box 8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00" y="1344"/>
                      <a:ext cx="437" cy="288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400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02" name="Group 88"/>
                  <p:cNvGrpSpPr>
                    <a:grpSpLocks/>
                  </p:cNvGrpSpPr>
                  <p:nvPr/>
                </p:nvGrpSpPr>
                <p:grpSpPr bwMode="auto">
                  <a:xfrm>
                    <a:off x="2736" y="3408"/>
                    <a:ext cx="624" cy="384"/>
                    <a:chOff x="1104" y="1296"/>
                    <a:chExt cx="624" cy="384"/>
                  </a:xfrm>
                </p:grpSpPr>
                <p:sp>
                  <p:nvSpPr>
                    <p:cNvPr id="106" name="Rectangle 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96"/>
                      <a:ext cx="624" cy="384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7" name="Text Box 9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147" y="1344"/>
                      <a:ext cx="544" cy="288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1000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03" name="Group 91"/>
                  <p:cNvGrpSpPr>
                    <a:grpSpLocks/>
                  </p:cNvGrpSpPr>
                  <p:nvPr/>
                </p:nvGrpSpPr>
                <p:grpSpPr bwMode="auto">
                  <a:xfrm>
                    <a:off x="2112" y="3408"/>
                    <a:ext cx="624" cy="384"/>
                    <a:chOff x="1104" y="1296"/>
                    <a:chExt cx="624" cy="384"/>
                  </a:xfrm>
                </p:grpSpPr>
                <p:sp>
                  <p:nvSpPr>
                    <p:cNvPr id="104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04" y="1296"/>
                      <a:ext cx="624" cy="384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 w="1905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5" name="Text Box 9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00" y="1344"/>
                      <a:ext cx="437" cy="288"/>
                    </a:xfrm>
                    <a:prstGeom prst="rect">
                      <a:avLst/>
                    </a:prstGeom>
                    <a:solidFill>
                      <a:srgbClr val="C3FFE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id-ID" sz="2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200</a:t>
                      </a:r>
                      <a:endParaRPr kumimoji="0" lang="en-GB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54" name="Group 94"/>
                <p:cNvGrpSpPr>
                  <a:grpSpLocks/>
                </p:cNvGrpSpPr>
                <p:nvPr/>
              </p:nvGrpSpPr>
              <p:grpSpPr bwMode="auto">
                <a:xfrm>
                  <a:off x="3312" y="2112"/>
                  <a:ext cx="624" cy="480"/>
                  <a:chOff x="3312" y="2112"/>
                  <a:chExt cx="624" cy="480"/>
                </a:xfrm>
              </p:grpSpPr>
              <p:sp>
                <p:nvSpPr>
                  <p:cNvPr id="7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2112"/>
                    <a:ext cx="624" cy="480"/>
                  </a:xfrm>
                  <a:prstGeom prst="rect">
                    <a:avLst/>
                  </a:prstGeom>
                  <a:solidFill>
                    <a:srgbClr val="E3AF9D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7" name="Text Box 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2" y="2112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2</a:t>
                    </a:r>
                    <a:endParaRPr kumimoji="0" lang="en-GB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5" name="Group 97"/>
                <p:cNvGrpSpPr>
                  <a:grpSpLocks/>
                </p:cNvGrpSpPr>
                <p:nvPr/>
              </p:nvGrpSpPr>
              <p:grpSpPr bwMode="auto">
                <a:xfrm>
                  <a:off x="3936" y="1632"/>
                  <a:ext cx="624" cy="480"/>
                  <a:chOff x="3936" y="1632"/>
                  <a:chExt cx="624" cy="480"/>
                </a:xfrm>
              </p:grpSpPr>
              <p:sp>
                <p:nvSpPr>
                  <p:cNvPr id="74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3936" y="1632"/>
                    <a:ext cx="624" cy="480"/>
                  </a:xfrm>
                  <a:prstGeom prst="rect">
                    <a:avLst/>
                  </a:prstGeom>
                  <a:solidFill>
                    <a:srgbClr val="E3AF9D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5" name="Text Box 9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36" y="1632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3</a:t>
                    </a:r>
                    <a:endParaRPr kumimoji="0" lang="en-GB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6" name="Group 100"/>
                <p:cNvGrpSpPr>
                  <a:grpSpLocks/>
                </p:cNvGrpSpPr>
                <p:nvPr/>
              </p:nvGrpSpPr>
              <p:grpSpPr bwMode="auto">
                <a:xfrm>
                  <a:off x="4560" y="3072"/>
                  <a:ext cx="624" cy="480"/>
                  <a:chOff x="4560" y="3072"/>
                  <a:chExt cx="624" cy="480"/>
                </a:xfrm>
              </p:grpSpPr>
              <p:sp>
                <p:nvSpPr>
                  <p:cNvPr id="71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4560" y="3072"/>
                    <a:ext cx="624" cy="480"/>
                  </a:xfrm>
                  <a:prstGeom prst="rect">
                    <a:avLst/>
                  </a:prstGeom>
                  <a:solidFill>
                    <a:srgbClr val="E3AF9D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2" name="Text Box 1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60" y="3072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4</a:t>
                    </a:r>
                    <a:endParaRPr kumimoji="0" lang="en-GB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3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56" y="3216"/>
                    <a:ext cx="437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6600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400</a:t>
                    </a:r>
                    <a:endParaRPr kumimoji="0" lang="en-GB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7" name="Group 104"/>
                <p:cNvGrpSpPr>
                  <a:grpSpLocks/>
                </p:cNvGrpSpPr>
                <p:nvPr/>
              </p:nvGrpSpPr>
              <p:grpSpPr bwMode="auto">
                <a:xfrm>
                  <a:off x="3936" y="3072"/>
                  <a:ext cx="624" cy="480"/>
                  <a:chOff x="3936" y="3072"/>
                  <a:chExt cx="624" cy="480"/>
                </a:xfrm>
              </p:grpSpPr>
              <p:sp>
                <p:nvSpPr>
                  <p:cNvPr id="68" name="Rectangle 105"/>
                  <p:cNvSpPr>
                    <a:spLocks noChangeArrowheads="1"/>
                  </p:cNvSpPr>
                  <p:nvPr/>
                </p:nvSpPr>
                <p:spPr bwMode="auto">
                  <a:xfrm>
                    <a:off x="3936" y="3072"/>
                    <a:ext cx="624" cy="480"/>
                  </a:xfrm>
                  <a:prstGeom prst="rect">
                    <a:avLst/>
                  </a:prstGeom>
                  <a:solidFill>
                    <a:srgbClr val="E3AF9D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9" name="Text Box 10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36" y="3072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1</a:t>
                    </a:r>
                    <a:endParaRPr kumimoji="0" lang="en-GB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0" name="Text Box 10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2" y="3216"/>
                    <a:ext cx="437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6600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100</a:t>
                    </a:r>
                    <a:endParaRPr kumimoji="0" lang="en-GB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8" name="Group 108"/>
                <p:cNvGrpSpPr>
                  <a:grpSpLocks/>
                </p:cNvGrpSpPr>
                <p:nvPr/>
              </p:nvGrpSpPr>
              <p:grpSpPr bwMode="auto">
                <a:xfrm>
                  <a:off x="3936" y="2592"/>
                  <a:ext cx="624" cy="480"/>
                  <a:chOff x="3936" y="2592"/>
                  <a:chExt cx="624" cy="480"/>
                </a:xfrm>
              </p:grpSpPr>
              <p:sp>
                <p:nvSpPr>
                  <p:cNvPr id="65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936" y="2592"/>
                    <a:ext cx="624" cy="480"/>
                  </a:xfrm>
                  <a:prstGeom prst="rect">
                    <a:avLst/>
                  </a:prstGeom>
                  <a:solidFill>
                    <a:srgbClr val="E3AF9D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6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36" y="2592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7</a:t>
                    </a:r>
                    <a:endParaRPr kumimoji="0" lang="en-GB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7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2" y="2736"/>
                    <a:ext cx="437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6600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600</a:t>
                    </a:r>
                    <a:endParaRPr kumimoji="0" lang="en-GB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9" name="Group 112"/>
                <p:cNvGrpSpPr>
                  <a:grpSpLocks/>
                </p:cNvGrpSpPr>
                <p:nvPr/>
              </p:nvGrpSpPr>
              <p:grpSpPr bwMode="auto">
                <a:xfrm>
                  <a:off x="3312" y="1632"/>
                  <a:ext cx="624" cy="480"/>
                  <a:chOff x="3312" y="1632"/>
                  <a:chExt cx="624" cy="480"/>
                </a:xfrm>
              </p:grpSpPr>
              <p:sp>
                <p:nvSpPr>
                  <p:cNvPr id="63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3312" y="1632"/>
                    <a:ext cx="624" cy="480"/>
                  </a:xfrm>
                  <a:prstGeom prst="rect">
                    <a:avLst/>
                  </a:prstGeom>
                  <a:solidFill>
                    <a:srgbClr val="E3AF9D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4" name="Text Box 1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12" y="1632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5</a:t>
                    </a:r>
                    <a:endParaRPr kumimoji="0" lang="en-GB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60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4032" y="1776"/>
                  <a:ext cx="43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300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1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3569" y="1776"/>
                  <a:ext cx="22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2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3456" y="2256"/>
                  <a:ext cx="43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200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Group 118"/>
              <p:cNvGrpSpPr>
                <a:grpSpLocks/>
              </p:cNvGrpSpPr>
              <p:nvPr/>
            </p:nvGrpSpPr>
            <p:grpSpPr bwMode="auto">
              <a:xfrm>
                <a:off x="2064" y="2400"/>
                <a:ext cx="624" cy="480"/>
                <a:chOff x="672" y="3072"/>
                <a:chExt cx="624" cy="480"/>
              </a:xfrm>
            </p:grpSpPr>
            <p:grpSp>
              <p:nvGrpSpPr>
                <p:cNvPr id="49" name="Group 119"/>
                <p:cNvGrpSpPr>
                  <a:grpSpLocks/>
                </p:cNvGrpSpPr>
                <p:nvPr/>
              </p:nvGrpSpPr>
              <p:grpSpPr bwMode="auto">
                <a:xfrm>
                  <a:off x="672" y="3072"/>
                  <a:ext cx="624" cy="480"/>
                  <a:chOff x="3936" y="1632"/>
                  <a:chExt cx="624" cy="480"/>
                </a:xfrm>
              </p:grpSpPr>
              <p:sp>
                <p:nvSpPr>
                  <p:cNvPr id="51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3936" y="1632"/>
                    <a:ext cx="624" cy="480"/>
                  </a:xfrm>
                  <a:prstGeom prst="rect">
                    <a:avLst/>
                  </a:prstGeom>
                  <a:solidFill>
                    <a:srgbClr val="E3AF9D"/>
                  </a:solidFill>
                  <a:ln w="190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" name="Text Box 1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36" y="1632"/>
                    <a:ext cx="205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2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rPr>
                      <a:t>3</a:t>
                    </a:r>
                    <a:endParaRPr kumimoji="0" lang="en-GB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50" name="Text Box 122"/>
                <p:cNvSpPr txBox="1">
                  <a:spLocks noChangeArrowheads="1"/>
                </p:cNvSpPr>
                <p:nvPr/>
              </p:nvSpPr>
              <p:spPr bwMode="auto">
                <a:xfrm>
                  <a:off x="874" y="3216"/>
                  <a:ext cx="223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6600FF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Group 123"/>
              <p:cNvGrpSpPr>
                <a:grpSpLocks/>
              </p:cNvGrpSpPr>
              <p:nvPr/>
            </p:nvGrpSpPr>
            <p:grpSpPr bwMode="auto">
              <a:xfrm>
                <a:off x="2064" y="1440"/>
                <a:ext cx="624" cy="480"/>
                <a:chOff x="1104" y="1200"/>
                <a:chExt cx="624" cy="480"/>
              </a:xfrm>
            </p:grpSpPr>
            <p:sp>
              <p:nvSpPr>
                <p:cNvPr id="4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104" y="1200"/>
                  <a:ext cx="624" cy="480"/>
                </a:xfrm>
                <a:prstGeom prst="rect">
                  <a:avLst/>
                </a:prstGeom>
                <a:solidFill>
                  <a:srgbClr val="FFFF9B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8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1104" y="1200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5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" name="Group 129"/>
            <p:cNvGrpSpPr>
              <a:grpSpLocks/>
            </p:cNvGrpSpPr>
            <p:nvPr/>
          </p:nvGrpSpPr>
          <p:grpSpPr bwMode="auto">
            <a:xfrm>
              <a:off x="3926" y="2400"/>
              <a:ext cx="624" cy="480"/>
              <a:chOff x="3936" y="1632"/>
              <a:chExt cx="624" cy="480"/>
            </a:xfrm>
          </p:grpSpPr>
          <p:sp>
            <p:nvSpPr>
              <p:cNvPr id="42" name="Rectangle 130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Text Box 131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8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" name="Text Box 132"/>
            <p:cNvSpPr txBox="1">
              <a:spLocks noChangeArrowheads="1"/>
            </p:cNvSpPr>
            <p:nvPr/>
          </p:nvSpPr>
          <p:spPr bwMode="auto">
            <a:xfrm>
              <a:off x="4022" y="254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8" name="Group 136"/>
            <p:cNvGrpSpPr>
              <a:grpSpLocks/>
            </p:cNvGrpSpPr>
            <p:nvPr/>
          </p:nvGrpSpPr>
          <p:grpSpPr bwMode="auto">
            <a:xfrm>
              <a:off x="2674" y="1920"/>
              <a:ext cx="624" cy="480"/>
              <a:chOff x="1104" y="1200"/>
              <a:chExt cx="624" cy="480"/>
            </a:xfrm>
          </p:grpSpPr>
          <p:sp>
            <p:nvSpPr>
              <p:cNvPr id="40" name="Rectangle 137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Text Box 138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2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9" name="Group 143"/>
            <p:cNvGrpSpPr>
              <a:grpSpLocks/>
            </p:cNvGrpSpPr>
            <p:nvPr/>
          </p:nvGrpSpPr>
          <p:grpSpPr bwMode="auto">
            <a:xfrm>
              <a:off x="3922" y="1920"/>
              <a:ext cx="624" cy="480"/>
              <a:chOff x="3936" y="1632"/>
              <a:chExt cx="624" cy="480"/>
            </a:xfrm>
          </p:grpSpPr>
          <p:sp>
            <p:nvSpPr>
              <p:cNvPr id="38" name="Rectangle 144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Text Box 145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" name="Text Box 146"/>
            <p:cNvSpPr txBox="1">
              <a:spLocks noChangeArrowheads="1"/>
            </p:cNvSpPr>
            <p:nvPr/>
          </p:nvSpPr>
          <p:spPr bwMode="auto">
            <a:xfrm>
              <a:off x="4018" y="206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11" name="Group 147"/>
            <p:cNvGrpSpPr>
              <a:grpSpLocks/>
            </p:cNvGrpSpPr>
            <p:nvPr/>
          </p:nvGrpSpPr>
          <p:grpSpPr bwMode="auto">
            <a:xfrm>
              <a:off x="2674" y="2400"/>
              <a:ext cx="624" cy="480"/>
              <a:chOff x="3936" y="1632"/>
              <a:chExt cx="624" cy="480"/>
            </a:xfrm>
          </p:grpSpPr>
          <p:sp>
            <p:nvSpPr>
              <p:cNvPr id="36" name="Rectangle 148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Text Box 149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3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" name="Text Box 150"/>
            <p:cNvSpPr txBox="1">
              <a:spLocks noChangeArrowheads="1"/>
            </p:cNvSpPr>
            <p:nvPr/>
          </p:nvSpPr>
          <p:spPr bwMode="auto">
            <a:xfrm>
              <a:off x="2770" y="254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13" name="Group 151"/>
            <p:cNvGrpSpPr>
              <a:grpSpLocks/>
            </p:cNvGrpSpPr>
            <p:nvPr/>
          </p:nvGrpSpPr>
          <p:grpSpPr bwMode="auto">
            <a:xfrm>
              <a:off x="3922" y="2880"/>
              <a:ext cx="624" cy="480"/>
              <a:chOff x="3936" y="1632"/>
              <a:chExt cx="624" cy="480"/>
            </a:xfrm>
          </p:grpSpPr>
          <p:sp>
            <p:nvSpPr>
              <p:cNvPr id="34" name="Rectangle 152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Text Box 153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" name="Group 155"/>
            <p:cNvGrpSpPr>
              <a:grpSpLocks/>
            </p:cNvGrpSpPr>
            <p:nvPr/>
          </p:nvGrpSpPr>
          <p:grpSpPr bwMode="auto">
            <a:xfrm>
              <a:off x="3298" y="2400"/>
              <a:ext cx="624" cy="480"/>
              <a:chOff x="3936" y="1632"/>
              <a:chExt cx="624" cy="480"/>
            </a:xfrm>
          </p:grpSpPr>
          <p:sp>
            <p:nvSpPr>
              <p:cNvPr id="32" name="Rectangle 156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Text Box 157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7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Text Box 158"/>
            <p:cNvSpPr txBox="1">
              <a:spLocks noChangeArrowheads="1"/>
            </p:cNvSpPr>
            <p:nvPr/>
          </p:nvSpPr>
          <p:spPr bwMode="auto">
            <a:xfrm>
              <a:off x="3394" y="254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400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16" name="Group 159"/>
            <p:cNvGrpSpPr>
              <a:grpSpLocks/>
            </p:cNvGrpSpPr>
            <p:nvPr/>
          </p:nvGrpSpPr>
          <p:grpSpPr bwMode="auto">
            <a:xfrm>
              <a:off x="3298" y="2880"/>
              <a:ext cx="624" cy="480"/>
              <a:chOff x="3936" y="1632"/>
              <a:chExt cx="624" cy="480"/>
            </a:xfrm>
          </p:grpSpPr>
          <p:sp>
            <p:nvSpPr>
              <p:cNvPr id="30" name="Rectangle 160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 Box 161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1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" name="Text Box 162"/>
            <p:cNvSpPr txBox="1">
              <a:spLocks noChangeArrowheads="1"/>
            </p:cNvSpPr>
            <p:nvPr/>
          </p:nvSpPr>
          <p:spPr bwMode="auto">
            <a:xfrm>
              <a:off x="3394" y="302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300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grpSp>
          <p:nvGrpSpPr>
            <p:cNvPr id="18" name="Group 164"/>
            <p:cNvGrpSpPr>
              <a:grpSpLocks/>
            </p:cNvGrpSpPr>
            <p:nvPr/>
          </p:nvGrpSpPr>
          <p:grpSpPr bwMode="auto">
            <a:xfrm>
              <a:off x="3926" y="2880"/>
              <a:ext cx="624" cy="480"/>
              <a:chOff x="1104" y="1200"/>
              <a:chExt cx="624" cy="480"/>
            </a:xfrm>
          </p:grpSpPr>
          <p:sp>
            <p:nvSpPr>
              <p:cNvPr id="28" name="Rectangle 165"/>
              <p:cNvSpPr>
                <a:spLocks noChangeArrowheads="1"/>
              </p:cNvSpPr>
              <p:nvPr/>
            </p:nvSpPr>
            <p:spPr bwMode="auto">
              <a:xfrm>
                <a:off x="1104" y="1200"/>
                <a:ext cx="624" cy="480"/>
              </a:xfrm>
              <a:prstGeom prst="rect">
                <a:avLst/>
              </a:prstGeom>
              <a:solidFill>
                <a:srgbClr val="FFFF9B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Text Box 166"/>
              <p:cNvSpPr txBox="1">
                <a:spLocks noChangeArrowheads="1"/>
              </p:cNvSpPr>
              <p:nvPr/>
            </p:nvSpPr>
            <p:spPr bwMode="auto">
              <a:xfrm>
                <a:off x="1104" y="1200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4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" name="Group 171"/>
            <p:cNvGrpSpPr>
              <a:grpSpLocks/>
            </p:cNvGrpSpPr>
            <p:nvPr/>
          </p:nvGrpSpPr>
          <p:grpSpPr bwMode="auto">
            <a:xfrm>
              <a:off x="3302" y="2880"/>
              <a:ext cx="624" cy="480"/>
              <a:chOff x="284" y="2880"/>
              <a:chExt cx="624" cy="480"/>
            </a:xfrm>
          </p:grpSpPr>
          <p:grpSp>
            <p:nvGrpSpPr>
              <p:cNvPr id="24" name="Group 172"/>
              <p:cNvGrpSpPr>
                <a:grpSpLocks/>
              </p:cNvGrpSpPr>
              <p:nvPr/>
            </p:nvGrpSpPr>
            <p:grpSpPr bwMode="auto">
              <a:xfrm>
                <a:off x="284" y="2880"/>
                <a:ext cx="624" cy="480"/>
                <a:chOff x="3936" y="1632"/>
                <a:chExt cx="624" cy="480"/>
              </a:xfrm>
            </p:grpSpPr>
            <p:sp>
              <p:nvSpPr>
                <p:cNvPr id="26" name="Rectangle 173"/>
                <p:cNvSpPr>
                  <a:spLocks noChangeArrowheads="1"/>
                </p:cNvSpPr>
                <p:nvPr/>
              </p:nvSpPr>
              <p:spPr bwMode="auto">
                <a:xfrm>
                  <a:off x="3936" y="1632"/>
                  <a:ext cx="624" cy="480"/>
                </a:xfrm>
                <a:prstGeom prst="rect">
                  <a:avLst/>
                </a:prstGeom>
                <a:solidFill>
                  <a:srgbClr val="E3AF9D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7" name="Text Box 174"/>
                <p:cNvSpPr txBox="1">
                  <a:spLocks noChangeArrowheads="1"/>
                </p:cNvSpPr>
                <p:nvPr/>
              </p:nvSpPr>
              <p:spPr bwMode="auto">
                <a:xfrm>
                  <a:off x="3936" y="1632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</a:rPr>
                    <a:t>1</a:t>
                  </a:r>
                  <a:endParaRPr kumimoji="0" lang="en-GB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" name="Text Box 175"/>
              <p:cNvSpPr txBox="1">
                <a:spLocks noChangeArrowheads="1"/>
              </p:cNvSpPr>
              <p:nvPr/>
            </p:nvSpPr>
            <p:spPr bwMode="auto">
              <a:xfrm>
                <a:off x="380" y="3024"/>
                <a:ext cx="43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500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0" name="Group 180"/>
            <p:cNvGrpSpPr>
              <a:grpSpLocks/>
            </p:cNvGrpSpPr>
            <p:nvPr/>
          </p:nvGrpSpPr>
          <p:grpSpPr bwMode="auto">
            <a:xfrm>
              <a:off x="3302" y="2400"/>
              <a:ext cx="624" cy="480"/>
              <a:chOff x="3936" y="1632"/>
              <a:chExt cx="624" cy="480"/>
            </a:xfrm>
          </p:grpSpPr>
          <p:sp>
            <p:nvSpPr>
              <p:cNvPr id="22" name="Rectangle 181"/>
              <p:cNvSpPr>
                <a:spLocks noChangeArrowheads="1"/>
              </p:cNvSpPr>
              <p:nvPr/>
            </p:nvSpPr>
            <p:spPr bwMode="auto">
              <a:xfrm>
                <a:off x="3936" y="1632"/>
                <a:ext cx="624" cy="480"/>
              </a:xfrm>
              <a:prstGeom prst="rect">
                <a:avLst/>
              </a:prstGeom>
              <a:solidFill>
                <a:srgbClr val="E3AF9D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Text Box 182"/>
              <p:cNvSpPr txBox="1">
                <a:spLocks noChangeArrowheads="1"/>
              </p:cNvSpPr>
              <p:nvPr/>
            </p:nvSpPr>
            <p:spPr bwMode="auto">
              <a:xfrm>
                <a:off x="3936" y="1632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panose="020B0604020202020204" pitchFamily="34" charset="0"/>
                  </a:rPr>
                  <a:t>7</a:t>
                </a:r>
                <a:endParaRPr kumimoji="0" lang="en-GB" altLang="id-ID" sz="2000" b="1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Text Box 183"/>
            <p:cNvSpPr txBox="1">
              <a:spLocks noChangeArrowheads="1"/>
            </p:cNvSpPr>
            <p:nvPr/>
          </p:nvSpPr>
          <p:spPr bwMode="auto">
            <a:xfrm>
              <a:off x="3346" y="2544"/>
              <a:ext cx="4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200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56" name="Rectangle 2"/>
          <p:cNvSpPr txBox="1">
            <a:spLocks noChangeArrowheads="1"/>
          </p:cNvSpPr>
          <p:nvPr/>
        </p:nvSpPr>
        <p:spPr bwMode="auto">
          <a:xfrm>
            <a:off x="1941284" y="500742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Transportasi - Revisi Tabel  (6)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57" name="Text Box 3"/>
          <p:cNvSpPr txBox="1">
            <a:spLocks noChangeArrowheads="1"/>
          </p:cNvSpPr>
          <p:nvPr/>
        </p:nvSpPr>
        <p:spPr bwMode="auto">
          <a:xfrm>
            <a:off x="493484" y="2329542"/>
            <a:ext cx="29718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Tabel optimal.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</a:rPr>
              <a:t>Biaya minimal =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</a:rPr>
              <a:t>300 (3) + 200 (4) + 200 (3) + 200 (7) + 200 (8) + 500 (1) 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</a:rPr>
              <a:t>=  5800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58" name="Text Box 4"/>
          <p:cNvSpPr txBox="1">
            <a:spLocks noChangeArrowheads="1"/>
          </p:cNvSpPr>
          <p:nvPr/>
        </p:nvSpPr>
        <p:spPr bwMode="auto">
          <a:xfrm>
            <a:off x="8613547" y="2481942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59" name="Text Box 5"/>
          <p:cNvSpPr txBox="1">
            <a:spLocks noChangeArrowheads="1"/>
          </p:cNvSpPr>
          <p:nvPr/>
        </p:nvSpPr>
        <p:spPr bwMode="auto">
          <a:xfrm>
            <a:off x="8554809" y="1796142"/>
            <a:ext cx="473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Ui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60" name="Text Box 6"/>
          <p:cNvSpPr txBox="1">
            <a:spLocks noChangeArrowheads="1"/>
          </p:cNvSpPr>
          <p:nvPr/>
        </p:nvSpPr>
        <p:spPr bwMode="auto">
          <a:xfrm>
            <a:off x="8613547" y="3243942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3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61" name="Text Box 7"/>
          <p:cNvSpPr txBox="1">
            <a:spLocks noChangeArrowheads="1"/>
          </p:cNvSpPr>
          <p:nvPr/>
        </p:nvSpPr>
        <p:spPr bwMode="auto">
          <a:xfrm>
            <a:off x="8613547" y="4005942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7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62" name="Text Box 8"/>
          <p:cNvSpPr txBox="1">
            <a:spLocks noChangeArrowheads="1"/>
          </p:cNvSpPr>
          <p:nvPr/>
        </p:nvSpPr>
        <p:spPr bwMode="auto">
          <a:xfrm>
            <a:off x="8613547" y="4767942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1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63" name="Text Box 9"/>
          <p:cNvSpPr txBox="1">
            <a:spLocks noChangeArrowheads="1"/>
          </p:cNvSpPr>
          <p:nvPr/>
        </p:nvSpPr>
        <p:spPr bwMode="auto">
          <a:xfrm>
            <a:off x="6752997" y="6063342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1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64" name="Text Box 10"/>
          <p:cNvSpPr txBox="1">
            <a:spLocks noChangeArrowheads="1"/>
          </p:cNvSpPr>
          <p:nvPr/>
        </p:nvSpPr>
        <p:spPr bwMode="auto">
          <a:xfrm>
            <a:off x="5762397" y="6063342"/>
            <a:ext cx="354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0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65" name="Text Box 11"/>
          <p:cNvSpPr txBox="1">
            <a:spLocks noChangeArrowheads="1"/>
          </p:cNvSpPr>
          <p:nvPr/>
        </p:nvSpPr>
        <p:spPr bwMode="auto">
          <a:xfrm>
            <a:off x="4771797" y="6063342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-4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66" name="Text Box 12"/>
          <p:cNvSpPr txBox="1">
            <a:spLocks noChangeArrowheads="1"/>
          </p:cNvSpPr>
          <p:nvPr/>
        </p:nvSpPr>
        <p:spPr bwMode="auto">
          <a:xfrm>
            <a:off x="3984397" y="6063342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>
                <a:solidFill>
                  <a:srgbClr val="6600FF"/>
                </a:solidFill>
                <a:latin typeface="Arial" panose="020B0604020202020204" pitchFamily="34" charset="0"/>
              </a:rPr>
              <a:t>Vj</a:t>
            </a:r>
            <a:endParaRPr lang="en-GB" altLang="id-ID">
              <a:solidFill>
                <a:srgbClr val="6600FF"/>
              </a:solidFill>
              <a:latin typeface="Arial" panose="020B0604020202020204" pitchFamily="34" charset="0"/>
            </a:endParaRPr>
          </a:p>
        </p:txBody>
      </p:sp>
      <p:sp>
        <p:nvSpPr>
          <p:cNvPr id="167" name="Line 126"/>
          <p:cNvSpPr>
            <a:spLocks noChangeShapeType="1"/>
          </p:cNvSpPr>
          <p:nvPr/>
        </p:nvSpPr>
        <p:spPr bwMode="auto">
          <a:xfrm flipV="1">
            <a:off x="5506809" y="6368142"/>
            <a:ext cx="304800" cy="228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68" name="Text Box 127"/>
          <p:cNvSpPr txBox="1">
            <a:spLocks noChangeArrowheads="1"/>
          </p:cNvSpPr>
          <p:nvPr/>
        </p:nvSpPr>
        <p:spPr bwMode="auto">
          <a:xfrm>
            <a:off x="5125809" y="2329542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6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69" name="Text Box 128"/>
          <p:cNvSpPr txBox="1">
            <a:spLocks noChangeArrowheads="1"/>
          </p:cNvSpPr>
          <p:nvPr/>
        </p:nvSpPr>
        <p:spPr bwMode="auto">
          <a:xfrm>
            <a:off x="7107009" y="2329542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2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70" name="Text Box 139"/>
          <p:cNvSpPr txBox="1">
            <a:spLocks noChangeArrowheads="1"/>
          </p:cNvSpPr>
          <p:nvPr/>
        </p:nvSpPr>
        <p:spPr bwMode="auto">
          <a:xfrm>
            <a:off x="6075134" y="3091542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6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71" name="Text Box 142"/>
          <p:cNvSpPr txBox="1">
            <a:spLocks noChangeArrowheads="1"/>
          </p:cNvSpPr>
          <p:nvPr/>
        </p:nvSpPr>
        <p:spPr bwMode="auto">
          <a:xfrm>
            <a:off x="5119459" y="4615542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9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72" name="Text Box 163"/>
          <p:cNvSpPr txBox="1">
            <a:spLocks noChangeArrowheads="1"/>
          </p:cNvSpPr>
          <p:nvPr/>
        </p:nvSpPr>
        <p:spPr bwMode="auto">
          <a:xfrm>
            <a:off x="5125809" y="3091542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3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  <p:sp>
        <p:nvSpPr>
          <p:cNvPr id="173" name="Text Box 189"/>
          <p:cNvSpPr txBox="1">
            <a:spLocks noChangeArrowheads="1"/>
          </p:cNvSpPr>
          <p:nvPr/>
        </p:nvSpPr>
        <p:spPr bwMode="auto">
          <a:xfrm>
            <a:off x="7107009" y="4615542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id-ID" sz="2000" b="1">
                <a:solidFill>
                  <a:srgbClr val="006600"/>
                </a:solidFill>
                <a:latin typeface="Arial" panose="020B0604020202020204" pitchFamily="34" charset="0"/>
              </a:rPr>
              <a:t>2</a:t>
            </a:r>
            <a:endParaRPr lang="en-GB" altLang="id-ID" sz="2000" b="1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6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utoUpdateAnimBg="0"/>
      <p:bldP spid="157" grpId="0" build="p" autoUpdateAnimBg="0"/>
      <p:bldP spid="158" grpId="0" autoUpdateAnimBg="0"/>
      <p:bldP spid="159" grpId="0" autoUpdateAnimBg="0"/>
      <p:bldP spid="160" grpId="0" autoUpdateAnimBg="0"/>
      <p:bldP spid="161" grpId="0" autoUpdateAnimBg="0"/>
      <p:bldP spid="162" grpId="0" autoUpdateAnimBg="0"/>
      <p:bldP spid="163" grpId="0" autoUpdateAnimBg="0"/>
      <p:bldP spid="164" grpId="0" autoUpdateAnimBg="0"/>
      <p:bldP spid="165" grpId="0" autoUpdateAnimBg="0"/>
      <p:bldP spid="166" grpId="0" autoUpdateAnimBg="0"/>
      <p:bldP spid="168" grpId="0" autoUpdateAnimBg="0"/>
      <p:bldP spid="169" grpId="0" autoUpdateAnimBg="0"/>
      <p:bldP spid="170" grpId="0" autoUpdateAnimBg="0"/>
      <p:bldP spid="171" grpId="0" autoUpdateAnimBg="0"/>
      <p:bldP spid="172" grpId="0" autoUpdateAnimBg="0"/>
      <p:bldP spid="17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911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id-ID" sz="6000" b="1" dirty="0"/>
              <a:t>SELESAI</a:t>
            </a:r>
          </a:p>
        </p:txBody>
      </p:sp>
    </p:spTree>
    <p:extLst>
      <p:ext uri="{BB962C8B-B14F-4D97-AF65-F5344CB8AC3E}">
        <p14:creationId xmlns:p14="http://schemas.microsoft.com/office/powerpoint/2010/main" val="117636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91" y="1603828"/>
            <a:ext cx="8313102" cy="36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5" y="326571"/>
            <a:ext cx="8734856" cy="689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99" y="1253489"/>
            <a:ext cx="5888602" cy="519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4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00" y="979713"/>
            <a:ext cx="8043914" cy="48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2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28" y="1868995"/>
            <a:ext cx="9243914" cy="1813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90" y="3824512"/>
            <a:ext cx="7814502" cy="95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3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5.2 Penyelesaian Fisibel Awal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7728298" cy="39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01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6961</TotalTime>
  <Words>1434</Words>
  <Application>Microsoft Office PowerPoint</Application>
  <PresentationFormat>Widescreen</PresentationFormat>
  <Paragraphs>828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Narrow</vt:lpstr>
      <vt:lpstr>Calibri</vt:lpstr>
      <vt:lpstr>Times New Roman</vt:lpstr>
      <vt:lpstr>Trebuchet MS</vt:lpstr>
      <vt:lpstr>Wingdings 3</vt:lpstr>
      <vt:lpstr>Facet</vt:lpstr>
      <vt:lpstr>Riset Operasional Pertemuan 8:  “Transportasi”</vt:lpstr>
      <vt:lpstr>Pendahuluan</vt:lpstr>
      <vt:lpstr>Contoh 5.1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5.2 Penyelesaian Fisibel Awal</vt:lpstr>
      <vt:lpstr>5.2.1 Metode Barat Laut</vt:lpstr>
      <vt:lpstr>PowerPoint Presentation</vt:lpstr>
      <vt:lpstr>PowerPoint Presentation</vt:lpstr>
      <vt:lpstr>PowerPoint Presentation</vt:lpstr>
      <vt:lpstr>PowerPoint Presentation</vt:lpstr>
      <vt:lpstr>Contoh 5.3</vt:lpstr>
      <vt:lpstr>PowerPoint Presentation</vt:lpstr>
      <vt:lpstr>PowerPoint Presentation</vt:lpstr>
      <vt:lpstr>5.2.2 Metode Biaya Terendah</vt:lpstr>
      <vt:lpstr>Contoh 5.4</vt:lpstr>
      <vt:lpstr>PowerPoint Presentation</vt:lpstr>
      <vt:lpstr>5.2.3 Metode Vogel</vt:lpstr>
      <vt:lpstr>Contoh 5.5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5.3 Pengecekan Optimalitas</vt:lpstr>
      <vt:lpstr>Contoh 5.6</vt:lpstr>
      <vt:lpstr>Penyelesaian</vt:lpstr>
      <vt:lpstr>PowerPoint Presentation</vt:lpstr>
      <vt:lpstr>PowerPoint Presentation</vt:lpstr>
      <vt:lpstr>PowerPoint Presentation</vt:lpstr>
      <vt:lpstr>PowerPoint Presentation</vt:lpstr>
      <vt:lpstr>5.4 Merevisi Tabel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Transportasi - Revisi Tabel  (4)</vt:lpstr>
      <vt:lpstr>PowerPoint Presentation</vt:lpstr>
      <vt:lpstr>PowerPoint Presentation</vt:lpstr>
      <vt:lpstr>SELESAI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dan Pemrograman 1 “Dasar Pemrograman C++”</dc:title>
  <dc:creator>4L134R</dc:creator>
  <cp:lastModifiedBy>mohal</cp:lastModifiedBy>
  <cp:revision>424</cp:revision>
  <dcterms:created xsi:type="dcterms:W3CDTF">2016-07-29T15:07:22Z</dcterms:created>
  <dcterms:modified xsi:type="dcterms:W3CDTF">2020-10-25T07:26:21Z</dcterms:modified>
</cp:coreProperties>
</file>